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51"/>
  </p:notesMasterIdLst>
  <p:sldIdLst>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Lst>
  <p:sldSz cx="9144000" cy="5143500" type="screen16x9"/>
  <p:notesSz cx="6858000" cy="9144000"/>
  <p:embeddedFontLst>
    <p:embeddedFont>
      <p:font typeface="Amatic SC" panose="00000500000000000000" pitchFamily="2" charset="-79"/>
      <p:regular r:id="rId52"/>
      <p:bold r:id="rId53"/>
    </p:embeddedFont>
    <p:embeddedFont>
      <p:font typeface="DM Sans" pitchFamily="2" charset="0"/>
      <p:regular r:id="rId54"/>
      <p:bold r:id="rId55"/>
      <p:italic r:id="rId56"/>
      <p:boldItalic r:id="rId57"/>
    </p:embeddedFont>
    <p:embeddedFont>
      <p:font typeface="GFS Didot" panose="020B0604020202020204" charset="0"/>
      <p:regular r:id="rId58"/>
    </p:embeddedFont>
    <p:embeddedFont>
      <p:font typeface="Lato" panose="020F0502020204030203" pitchFamily="34" charset="0"/>
      <p:regular r:id="rId59"/>
      <p:bold r:id="rId60"/>
      <p:italic r:id="rId61"/>
      <p:boldItalic r:id="rId62"/>
    </p:embeddedFont>
    <p:embeddedFont>
      <p:font typeface="Nunito" pitchFamily="2" charset="0"/>
      <p:regular r:id="rId63"/>
      <p:bold r:id="rId64"/>
      <p:italic r:id="rId65"/>
      <p:boldItalic r:id="rId66"/>
    </p:embeddedFont>
    <p:embeddedFont>
      <p:font typeface="Nunito Light" pitchFamily="2" charset="0"/>
      <p:regular r:id="rId67"/>
      <p:italic r:id="rId68"/>
    </p:embeddedFont>
    <p:embeddedFont>
      <p:font typeface="Overpass" panose="020B0604020202020204" charset="0"/>
      <p:regular r:id="rId69"/>
      <p:bold r:id="rId70"/>
      <p:italic r:id="rId71"/>
      <p:boldItalic r:id="rId72"/>
    </p:embeddedFont>
    <p:embeddedFont>
      <p:font typeface="Proxima Nova" panose="020B0604020202020204" charset="0"/>
      <p:regular r:id="rId73"/>
      <p:bold r:id="rId74"/>
      <p:italic r:id="rId75"/>
      <p:boldItalic r:id="rId76"/>
    </p:embeddedFont>
    <p:embeddedFont>
      <p:font typeface="Roboto Medium" pitchFamily="2"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271829-8D28-4EE4-9BEC-194607EBFD4D}">
  <a:tblStyle styleId="{3B271829-8D28-4EE4-9BEC-194607EBFD4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116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61" Type="http://schemas.openxmlformats.org/officeDocument/2006/relationships/font" Target="fonts/font10.fntdata"/><Relationship Id="rId82"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font" Target="fonts/font2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s>
</file>

<file path=ppt/media/image1.jp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de000da17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de000da17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303be3818b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303be3818b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217192d6259_0_2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17192d6259_0_2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217192d6259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217192d6259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217192d6259_0_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217192d6259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303be3818b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303be3818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3e71874e98_0_6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3e71874e98_0_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3e71874e98_0_7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3e71874e98_0_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1303be3818b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1303be3818b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13e71874e98_0_8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13e71874e98_0_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1185c551acd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1185c551ac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03d90df77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03d90df77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303be3818b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303be3818b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217192d6259_0_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217192d6259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de2e24068f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de2e24068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1303be3818b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1303be3818b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217192d6259_0_2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217192d6259_0_2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1185c551acd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1185c551acd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303be3818b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303be3818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1303be3818b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1303be3818b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b1fa4ddd8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b1fa4ddd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c6f6f4ce3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c6f6f4ce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185c551acd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185c551acd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b1fa4ddd8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b1fa4ddd8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1de000da171_0_77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de000da171_0_7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1de000da171_0_7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1de000da171_0_7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1de000da171_0_78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1de000da171_0_7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1de000da171_0_7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1de000da171_0_7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1de000da171_0_78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1de000da171_0_7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1de000da171_0_8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1de000da171_0_8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0"/>
        <p:cNvGrpSpPr/>
        <p:nvPr/>
      </p:nvGrpSpPr>
      <p:grpSpPr>
        <a:xfrm>
          <a:off x="0" y="0"/>
          <a:ext cx="0" cy="0"/>
          <a:chOff x="0" y="0"/>
          <a:chExt cx="0" cy="0"/>
        </a:xfrm>
      </p:grpSpPr>
      <p:sp>
        <p:nvSpPr>
          <p:cNvPr id="7101" name="Google Shape;7101;g1de000da171_0_140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2" name="Google Shape;7102;g1de000da171_0_14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7"/>
        <p:cNvGrpSpPr/>
        <p:nvPr/>
      </p:nvGrpSpPr>
      <p:grpSpPr>
        <a:xfrm>
          <a:off x="0" y="0"/>
          <a:ext cx="0" cy="0"/>
          <a:chOff x="0" y="0"/>
          <a:chExt cx="0" cy="0"/>
        </a:xfrm>
      </p:grpSpPr>
      <p:sp>
        <p:nvSpPr>
          <p:cNvPr id="7528" name="Google Shape;7528;g1de000da171_0_145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9" name="Google Shape;7529;g1de000da171_0_14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0"/>
        <p:cNvGrpSpPr/>
        <p:nvPr/>
      </p:nvGrpSpPr>
      <p:grpSpPr>
        <a:xfrm>
          <a:off x="0" y="0"/>
          <a:ext cx="0" cy="0"/>
          <a:chOff x="0" y="0"/>
          <a:chExt cx="0" cy="0"/>
        </a:xfrm>
      </p:grpSpPr>
      <p:sp>
        <p:nvSpPr>
          <p:cNvPr id="7691" name="Google Shape;7691;g1de000da171_0_14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2" name="Google Shape;7692;g1de000da171_0_14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1303be3818b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1303be3818b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2"/>
        <p:cNvGrpSpPr/>
        <p:nvPr/>
      </p:nvGrpSpPr>
      <p:grpSpPr>
        <a:xfrm>
          <a:off x="0" y="0"/>
          <a:ext cx="0" cy="0"/>
          <a:chOff x="0" y="0"/>
          <a:chExt cx="0" cy="0"/>
        </a:xfrm>
      </p:grpSpPr>
      <p:sp>
        <p:nvSpPr>
          <p:cNvPr id="8093" name="Google Shape;8093;g1de000da171_0_150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4" name="Google Shape;8094;g1de000da171_0_15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3"/>
        <p:cNvGrpSpPr/>
        <p:nvPr/>
      </p:nvGrpSpPr>
      <p:grpSpPr>
        <a:xfrm>
          <a:off x="0" y="0"/>
          <a:ext cx="0" cy="0"/>
          <a:chOff x="0" y="0"/>
          <a:chExt cx="0" cy="0"/>
        </a:xfrm>
      </p:grpSpPr>
      <p:sp>
        <p:nvSpPr>
          <p:cNvPr id="8464" name="Google Shape;8464;g1de000da171_0_15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5" name="Google Shape;8465;g1de000da171_0_15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7"/>
        <p:cNvGrpSpPr/>
        <p:nvPr/>
      </p:nvGrpSpPr>
      <p:grpSpPr>
        <a:xfrm>
          <a:off x="0" y="0"/>
          <a:ext cx="0" cy="0"/>
          <a:chOff x="0" y="0"/>
          <a:chExt cx="0" cy="0"/>
        </a:xfrm>
      </p:grpSpPr>
      <p:sp>
        <p:nvSpPr>
          <p:cNvPr id="8778" name="Google Shape;8778;g1de000da171_0_157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9" name="Google Shape;8779;g1de000da171_0_15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8"/>
        <p:cNvGrpSpPr/>
        <p:nvPr/>
      </p:nvGrpSpPr>
      <p:grpSpPr>
        <a:xfrm>
          <a:off x="0" y="0"/>
          <a:ext cx="0" cy="0"/>
          <a:chOff x="0" y="0"/>
          <a:chExt cx="0" cy="0"/>
        </a:xfrm>
      </p:grpSpPr>
      <p:sp>
        <p:nvSpPr>
          <p:cNvPr id="9069" name="Google Shape;9069;g1de000da171_0_16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0" name="Google Shape;9070;g1de000da171_0_16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7"/>
        <p:cNvGrpSpPr/>
        <p:nvPr/>
      </p:nvGrpSpPr>
      <p:grpSpPr>
        <a:xfrm>
          <a:off x="0" y="0"/>
          <a:ext cx="0" cy="0"/>
          <a:chOff x="0" y="0"/>
          <a:chExt cx="0" cy="0"/>
        </a:xfrm>
      </p:grpSpPr>
      <p:sp>
        <p:nvSpPr>
          <p:cNvPr id="9428" name="Google Shape;9428;g1de000da171_0_164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9" name="Google Shape;9429;g1de000da171_0_16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4"/>
        <p:cNvGrpSpPr/>
        <p:nvPr/>
      </p:nvGrpSpPr>
      <p:grpSpPr>
        <a:xfrm>
          <a:off x="0" y="0"/>
          <a:ext cx="0" cy="0"/>
          <a:chOff x="0" y="0"/>
          <a:chExt cx="0" cy="0"/>
        </a:xfrm>
      </p:grpSpPr>
      <p:sp>
        <p:nvSpPr>
          <p:cNvPr id="9845" name="Google Shape;9845;g1de000da171_0_168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6" name="Google Shape;9846;g1de000da171_0_16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4"/>
        <p:cNvGrpSpPr/>
        <p:nvPr/>
      </p:nvGrpSpPr>
      <p:grpSpPr>
        <a:xfrm>
          <a:off x="0" y="0"/>
          <a:ext cx="0" cy="0"/>
          <a:chOff x="0" y="0"/>
          <a:chExt cx="0" cy="0"/>
        </a:xfrm>
      </p:grpSpPr>
      <p:sp>
        <p:nvSpPr>
          <p:cNvPr id="10185" name="Google Shape;10185;g1de000da171_0_17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6" name="Google Shape;10186;g1de000da171_0_17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2"/>
        <p:cNvGrpSpPr/>
        <p:nvPr/>
      </p:nvGrpSpPr>
      <p:grpSpPr>
        <a:xfrm>
          <a:off x="0" y="0"/>
          <a:ext cx="0" cy="0"/>
          <a:chOff x="0" y="0"/>
          <a:chExt cx="0" cy="0"/>
        </a:xfrm>
      </p:grpSpPr>
      <p:sp>
        <p:nvSpPr>
          <p:cNvPr id="10373" name="Google Shape;10373;g1de000da171_0_17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74" name="Google Shape;10374;g1de000da171_0_17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8"/>
        <p:cNvGrpSpPr/>
        <p:nvPr/>
      </p:nvGrpSpPr>
      <p:grpSpPr>
        <a:xfrm>
          <a:off x="0" y="0"/>
          <a:ext cx="0" cy="0"/>
          <a:chOff x="0" y="0"/>
          <a:chExt cx="0" cy="0"/>
        </a:xfrm>
      </p:grpSpPr>
      <p:sp>
        <p:nvSpPr>
          <p:cNvPr id="10619" name="Google Shape;10619;g1de000da171_0_18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0" name="Google Shape;10620;g1de000da171_0_18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1303be3818b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303be3818b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85c551acd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85c551acd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303be3818b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303be3818b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185c551acd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185c551acd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1303be3818b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1303be3818b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rot="-455">
            <a:off x="2286025" y="3584703"/>
            <a:ext cx="4529400" cy="4263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600">
                <a:latin typeface="Overpass"/>
                <a:ea typeface="Overpass"/>
                <a:cs typeface="Overpass"/>
                <a:sym typeface="Overpas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0" name="Google Shape;10;p2"/>
          <p:cNvSpPr txBox="1">
            <a:spLocks noGrp="1"/>
          </p:cNvSpPr>
          <p:nvPr>
            <p:ph type="ctrTitle"/>
          </p:nvPr>
        </p:nvSpPr>
        <p:spPr>
          <a:xfrm>
            <a:off x="1370875" y="1132197"/>
            <a:ext cx="6359700" cy="2452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191919"/>
              </a:buClr>
              <a:buSzPts val="5200"/>
              <a:buNone/>
              <a:defRPr sz="50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p:nvPr/>
        </p:nvSpPr>
        <p:spPr>
          <a:xfrm>
            <a:off x="8097050" y="104454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57975" y="2439573"/>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40175" y="4259425"/>
            <a:ext cx="2638800" cy="1242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89375" y="3110098"/>
            <a:ext cx="519600" cy="5196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57975" y="507821"/>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07925" y="-61000"/>
            <a:ext cx="956700" cy="956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45575" y="11322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62200" y="1626263"/>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582075" y="-61000"/>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1750" y="3506925"/>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654950" y="4438126"/>
            <a:ext cx="1179900" cy="1179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41225" y="4100750"/>
            <a:ext cx="1242000" cy="12420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923821" y="-761495"/>
            <a:ext cx="3082500" cy="14508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7"/>
        <p:cNvGrpSpPr/>
        <p:nvPr/>
      </p:nvGrpSpPr>
      <p:grpSpPr>
        <a:xfrm>
          <a:off x="0" y="0"/>
          <a:ext cx="0" cy="0"/>
          <a:chOff x="0" y="0"/>
          <a:chExt cx="0" cy="0"/>
        </a:xfrm>
      </p:grpSpPr>
      <p:sp>
        <p:nvSpPr>
          <p:cNvPr id="88" name="Google Shape;88;p11"/>
          <p:cNvSpPr txBox="1">
            <a:spLocks noGrp="1"/>
          </p:cNvSpPr>
          <p:nvPr>
            <p:ph type="subTitle" idx="1"/>
          </p:nvPr>
        </p:nvSpPr>
        <p:spPr>
          <a:xfrm>
            <a:off x="1117819" y="3501800"/>
            <a:ext cx="6908400" cy="44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89" name="Google Shape;89;p11"/>
          <p:cNvSpPr txBox="1">
            <a:spLocks noGrp="1"/>
          </p:cNvSpPr>
          <p:nvPr>
            <p:ph type="title" hasCustomPrompt="1"/>
          </p:nvPr>
        </p:nvSpPr>
        <p:spPr>
          <a:xfrm rot="299">
            <a:off x="1117781" y="1747000"/>
            <a:ext cx="6908400" cy="17544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0" name="Google Shape;90;p11"/>
          <p:cNvSpPr/>
          <p:nvPr/>
        </p:nvSpPr>
        <p:spPr>
          <a:xfrm>
            <a:off x="8126725" y="925659"/>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a:off x="-620825" y="1301601"/>
            <a:ext cx="1357500" cy="13575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a:off x="-478350" y="-2757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a:off x="-620825" y="320639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a:off x="-597425" y="45340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1"/>
          <p:cNvSpPr/>
          <p:nvPr/>
        </p:nvSpPr>
        <p:spPr>
          <a:xfrm>
            <a:off x="7862450" y="-8160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8431375" y="3264525"/>
            <a:ext cx="2054100" cy="2054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1"/>
          <p:cNvSpPr/>
          <p:nvPr/>
        </p:nvSpPr>
        <p:spPr>
          <a:xfrm>
            <a:off x="3652938" y="-655350"/>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8560200" y="1522826"/>
            <a:ext cx="1357500" cy="13575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p:nvPr/>
        </p:nvSpPr>
        <p:spPr>
          <a:xfrm>
            <a:off x="1764300" y="-417204"/>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1"/>
          <p:cNvSpPr/>
          <p:nvPr/>
        </p:nvSpPr>
        <p:spPr>
          <a:xfrm>
            <a:off x="5786850" y="-145875"/>
            <a:ext cx="1050900" cy="10509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2"/>
        <p:cNvGrpSpPr/>
        <p:nvPr/>
      </p:nvGrpSpPr>
      <p:grpSpPr>
        <a:xfrm>
          <a:off x="0" y="0"/>
          <a:ext cx="0" cy="0"/>
          <a:chOff x="0" y="0"/>
          <a:chExt cx="0" cy="0"/>
        </a:xfrm>
      </p:grpSpPr>
      <p:sp>
        <p:nvSpPr>
          <p:cNvPr id="103" name="Google Shape;103;p13"/>
          <p:cNvSpPr txBox="1">
            <a:spLocks noGrp="1"/>
          </p:cNvSpPr>
          <p:nvPr>
            <p:ph type="title" hasCustomPrompt="1"/>
          </p:nvPr>
        </p:nvSpPr>
        <p:spPr>
          <a:xfrm rot="1973">
            <a:off x="1365600" y="138825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4" name="Google Shape;104;p13"/>
          <p:cNvSpPr txBox="1">
            <a:spLocks noGrp="1"/>
          </p:cNvSpPr>
          <p:nvPr>
            <p:ph type="title" idx="2"/>
          </p:nvPr>
        </p:nvSpPr>
        <p:spPr>
          <a:xfrm>
            <a:off x="720000" y="199065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5" name="Google Shape;105;p13"/>
          <p:cNvSpPr txBox="1">
            <a:spLocks noGrp="1"/>
          </p:cNvSpPr>
          <p:nvPr>
            <p:ph type="subTitle" idx="1"/>
          </p:nvPr>
        </p:nvSpPr>
        <p:spPr>
          <a:xfrm>
            <a:off x="720000" y="228625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3"/>
          <p:cNvSpPr txBox="1">
            <a:spLocks noGrp="1"/>
          </p:cNvSpPr>
          <p:nvPr>
            <p:ph type="title" idx="3" hasCustomPrompt="1"/>
          </p:nvPr>
        </p:nvSpPr>
        <p:spPr>
          <a:xfrm rot="1973">
            <a:off x="1365600" y="310270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 name="Google Shape;107;p13"/>
          <p:cNvSpPr txBox="1">
            <a:spLocks noGrp="1"/>
          </p:cNvSpPr>
          <p:nvPr>
            <p:ph type="title" idx="4"/>
          </p:nvPr>
        </p:nvSpPr>
        <p:spPr>
          <a:xfrm>
            <a:off x="720000" y="370530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8" name="Google Shape;108;p13"/>
          <p:cNvSpPr txBox="1">
            <a:spLocks noGrp="1"/>
          </p:cNvSpPr>
          <p:nvPr>
            <p:ph type="subTitle" idx="5"/>
          </p:nvPr>
        </p:nvSpPr>
        <p:spPr>
          <a:xfrm>
            <a:off x="720000" y="400080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3"/>
          <p:cNvSpPr txBox="1">
            <a:spLocks noGrp="1"/>
          </p:cNvSpPr>
          <p:nvPr>
            <p:ph type="title" idx="6" hasCustomPrompt="1"/>
          </p:nvPr>
        </p:nvSpPr>
        <p:spPr>
          <a:xfrm rot="1973">
            <a:off x="4049400" y="138825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10" name="Google Shape;110;p13"/>
          <p:cNvSpPr txBox="1">
            <a:spLocks noGrp="1"/>
          </p:cNvSpPr>
          <p:nvPr>
            <p:ph type="title" idx="7"/>
          </p:nvPr>
        </p:nvSpPr>
        <p:spPr>
          <a:xfrm>
            <a:off x="3403800" y="199065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1" name="Google Shape;111;p13"/>
          <p:cNvSpPr txBox="1">
            <a:spLocks noGrp="1"/>
          </p:cNvSpPr>
          <p:nvPr>
            <p:ph type="subTitle" idx="8"/>
          </p:nvPr>
        </p:nvSpPr>
        <p:spPr>
          <a:xfrm>
            <a:off x="3403800" y="228625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13"/>
          <p:cNvSpPr txBox="1">
            <a:spLocks noGrp="1"/>
          </p:cNvSpPr>
          <p:nvPr>
            <p:ph type="title" idx="9" hasCustomPrompt="1"/>
          </p:nvPr>
        </p:nvSpPr>
        <p:spPr>
          <a:xfrm rot="1973">
            <a:off x="4049400" y="310270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13" name="Google Shape;113;p13"/>
          <p:cNvSpPr txBox="1">
            <a:spLocks noGrp="1"/>
          </p:cNvSpPr>
          <p:nvPr>
            <p:ph type="title" idx="13"/>
          </p:nvPr>
        </p:nvSpPr>
        <p:spPr>
          <a:xfrm>
            <a:off x="3403800" y="370530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4" name="Google Shape;114;p13"/>
          <p:cNvSpPr txBox="1">
            <a:spLocks noGrp="1"/>
          </p:cNvSpPr>
          <p:nvPr>
            <p:ph type="subTitle" idx="14"/>
          </p:nvPr>
        </p:nvSpPr>
        <p:spPr>
          <a:xfrm>
            <a:off x="3403800" y="400080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15" hasCustomPrompt="1"/>
          </p:nvPr>
        </p:nvSpPr>
        <p:spPr>
          <a:xfrm rot="1973">
            <a:off x="6733200" y="138825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16" name="Google Shape;116;p13"/>
          <p:cNvSpPr txBox="1">
            <a:spLocks noGrp="1"/>
          </p:cNvSpPr>
          <p:nvPr>
            <p:ph type="title" idx="16"/>
          </p:nvPr>
        </p:nvSpPr>
        <p:spPr>
          <a:xfrm>
            <a:off x="6087600" y="199065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7" name="Google Shape;117;p13"/>
          <p:cNvSpPr txBox="1">
            <a:spLocks noGrp="1"/>
          </p:cNvSpPr>
          <p:nvPr>
            <p:ph type="subTitle" idx="17"/>
          </p:nvPr>
        </p:nvSpPr>
        <p:spPr>
          <a:xfrm>
            <a:off x="6087600" y="228625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13"/>
          <p:cNvSpPr txBox="1">
            <a:spLocks noGrp="1"/>
          </p:cNvSpPr>
          <p:nvPr>
            <p:ph type="title" idx="18" hasCustomPrompt="1"/>
          </p:nvPr>
        </p:nvSpPr>
        <p:spPr>
          <a:xfrm rot="1973">
            <a:off x="6733200" y="310270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19" name="Google Shape;119;p13"/>
          <p:cNvSpPr txBox="1">
            <a:spLocks noGrp="1"/>
          </p:cNvSpPr>
          <p:nvPr>
            <p:ph type="title" idx="19"/>
          </p:nvPr>
        </p:nvSpPr>
        <p:spPr>
          <a:xfrm>
            <a:off x="6087600" y="370530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20" name="Google Shape;120;p13"/>
          <p:cNvSpPr txBox="1">
            <a:spLocks noGrp="1"/>
          </p:cNvSpPr>
          <p:nvPr>
            <p:ph type="subTitle" idx="20"/>
          </p:nvPr>
        </p:nvSpPr>
        <p:spPr>
          <a:xfrm>
            <a:off x="6087600" y="400080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13"/>
          <p:cNvSpPr txBox="1">
            <a:spLocks noGrp="1"/>
          </p:cNvSpPr>
          <p:nvPr>
            <p:ph type="title" idx="21"/>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 name="Google Shape;122;p13"/>
          <p:cNvSpPr/>
          <p:nvPr/>
        </p:nvSpPr>
        <p:spPr>
          <a:xfrm flipH="1">
            <a:off x="-422395" y="298134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flipH="1">
            <a:off x="78725" y="3518700"/>
            <a:ext cx="634500" cy="6345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3"/>
          <p:cNvSpPr/>
          <p:nvPr/>
        </p:nvSpPr>
        <p:spPr>
          <a:xfrm flipH="1">
            <a:off x="-351438" y="4599416"/>
            <a:ext cx="1632000" cy="768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flipH="1">
            <a:off x="-302623" y="4268450"/>
            <a:ext cx="799500" cy="7995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flipH="1">
            <a:off x="8747780" y="120579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flipH="1">
            <a:off x="7948280" y="49700"/>
            <a:ext cx="799500" cy="7995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flipH="1">
            <a:off x="8490205" y="-590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9"/>
        <p:cNvGrpSpPr/>
        <p:nvPr/>
      </p:nvGrpSpPr>
      <p:grpSpPr>
        <a:xfrm>
          <a:off x="0" y="0"/>
          <a:ext cx="0" cy="0"/>
          <a:chOff x="0" y="0"/>
          <a:chExt cx="0" cy="0"/>
        </a:xfrm>
      </p:grpSpPr>
      <p:sp>
        <p:nvSpPr>
          <p:cNvPr id="130" name="Google Shape;130;p14"/>
          <p:cNvSpPr txBox="1">
            <a:spLocks noGrp="1"/>
          </p:cNvSpPr>
          <p:nvPr>
            <p:ph type="title"/>
          </p:nvPr>
        </p:nvSpPr>
        <p:spPr>
          <a:xfrm rot="-877">
            <a:off x="4234100" y="3219835"/>
            <a:ext cx="3526500" cy="604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31" name="Google Shape;131;p14"/>
          <p:cNvSpPr txBox="1">
            <a:spLocks noGrp="1"/>
          </p:cNvSpPr>
          <p:nvPr>
            <p:ph type="subTitle" idx="1"/>
          </p:nvPr>
        </p:nvSpPr>
        <p:spPr>
          <a:xfrm>
            <a:off x="4234200" y="1318725"/>
            <a:ext cx="4189800" cy="1900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1400"/>
              <a:buNone/>
              <a:defRPr sz="2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BLANK_1_3">
    <p:spTree>
      <p:nvGrpSpPr>
        <p:cNvPr id="1" name="Shape 132"/>
        <p:cNvGrpSpPr/>
        <p:nvPr/>
      </p:nvGrpSpPr>
      <p:grpSpPr>
        <a:xfrm>
          <a:off x="0" y="0"/>
          <a:ext cx="0" cy="0"/>
          <a:chOff x="0" y="0"/>
          <a:chExt cx="0" cy="0"/>
        </a:xfrm>
      </p:grpSpPr>
      <p:sp>
        <p:nvSpPr>
          <p:cNvPr id="133" name="Google Shape;133;p1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4" name="Google Shape;134;p15"/>
          <p:cNvSpPr/>
          <p:nvPr/>
        </p:nvSpPr>
        <p:spPr>
          <a:xfrm rot="-5400000">
            <a:off x="-124801" y="-120051"/>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5400000">
            <a:off x="91350" y="607050"/>
            <a:ext cx="500400" cy="50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5400000" flipH="1">
            <a:off x="8406951" y="5749"/>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rot="5400000" flipH="1">
            <a:off x="8535200" y="732850"/>
            <a:ext cx="500400" cy="50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400000" flipH="1">
            <a:off x="8043499" y="-120051"/>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rot="-5400000">
            <a:off x="591751" y="-245851"/>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BLANK_1_3_1">
    <p:spTree>
      <p:nvGrpSpPr>
        <p:cNvPr id="1" name="Shape 140"/>
        <p:cNvGrpSpPr/>
        <p:nvPr/>
      </p:nvGrpSpPr>
      <p:grpSpPr>
        <a:xfrm>
          <a:off x="0" y="0"/>
          <a:ext cx="0" cy="0"/>
          <a:chOff x="0" y="0"/>
          <a:chExt cx="0" cy="0"/>
        </a:xfrm>
      </p:grpSpPr>
      <p:sp>
        <p:nvSpPr>
          <p:cNvPr id="141" name="Google Shape;141;p1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2" name="Google Shape;142;p16"/>
          <p:cNvSpPr/>
          <p:nvPr/>
        </p:nvSpPr>
        <p:spPr>
          <a:xfrm rot="-5400000">
            <a:off x="-124801" y="-120051"/>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rot="-5400000">
            <a:off x="91350" y="607050"/>
            <a:ext cx="500400" cy="50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rot="10800000" flipH="1">
            <a:off x="8299200" y="4415132"/>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p:nvPr/>
        </p:nvSpPr>
        <p:spPr>
          <a:xfrm rot="10800000" flipH="1">
            <a:off x="7863100" y="4553106"/>
            <a:ext cx="500400" cy="50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10800000" flipH="1">
            <a:off x="8724700" y="4061405"/>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5400000">
            <a:off x="591751" y="-245851"/>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148"/>
        <p:cNvGrpSpPr/>
        <p:nvPr/>
      </p:nvGrpSpPr>
      <p:grpSpPr>
        <a:xfrm>
          <a:off x="0" y="0"/>
          <a:ext cx="0" cy="0"/>
          <a:chOff x="0" y="0"/>
          <a:chExt cx="0" cy="0"/>
        </a:xfrm>
      </p:grpSpPr>
      <p:sp>
        <p:nvSpPr>
          <p:cNvPr id="149" name="Google Shape;149;p1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0" name="Google Shape;150;p17"/>
          <p:cNvSpPr txBox="1">
            <a:spLocks noGrp="1"/>
          </p:cNvSpPr>
          <p:nvPr>
            <p:ph type="subTitle" idx="1"/>
          </p:nvPr>
        </p:nvSpPr>
        <p:spPr>
          <a:xfrm rot="-410">
            <a:off x="2057825" y="1379800"/>
            <a:ext cx="5028300" cy="29157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lt1"/>
              </a:buClr>
              <a:buSzPts val="1400"/>
              <a:buChar char="●"/>
              <a:defRPr/>
            </a:lvl1pPr>
            <a:lvl2pPr lvl="1" rtl="0">
              <a:lnSpc>
                <a:spcPct val="115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51" name="Google Shape;151;p17"/>
          <p:cNvSpPr/>
          <p:nvPr/>
        </p:nvSpPr>
        <p:spPr>
          <a:xfrm>
            <a:off x="-621775" y="4156612"/>
            <a:ext cx="1404900" cy="1404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a:off x="492825" y="443664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439200" y="3788575"/>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BLANK_1_2">
    <p:spTree>
      <p:nvGrpSpPr>
        <p:cNvPr id="1" name="Shape 154"/>
        <p:cNvGrpSpPr/>
        <p:nvPr/>
      </p:nvGrpSpPr>
      <p:grpSpPr>
        <a:xfrm>
          <a:off x="0" y="0"/>
          <a:ext cx="0" cy="0"/>
          <a:chOff x="0" y="0"/>
          <a:chExt cx="0" cy="0"/>
        </a:xfrm>
      </p:grpSpPr>
      <p:sp>
        <p:nvSpPr>
          <p:cNvPr id="155" name="Google Shape;155;p18"/>
          <p:cNvSpPr txBox="1">
            <a:spLocks noGrp="1"/>
          </p:cNvSpPr>
          <p:nvPr>
            <p:ph type="subTitle" idx="1"/>
          </p:nvPr>
        </p:nvSpPr>
        <p:spPr>
          <a:xfrm>
            <a:off x="2137500" y="3927450"/>
            <a:ext cx="4869000" cy="634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 name="Google Shape;156;p18"/>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7" name="Google Shape;157;p18"/>
          <p:cNvSpPr/>
          <p:nvPr/>
        </p:nvSpPr>
        <p:spPr>
          <a:xfrm>
            <a:off x="8375074" y="1405312"/>
            <a:ext cx="642000" cy="6420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8"/>
          <p:cNvSpPr/>
          <p:nvPr/>
        </p:nvSpPr>
        <p:spPr>
          <a:xfrm>
            <a:off x="8424000" y="2278125"/>
            <a:ext cx="1790700" cy="179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8"/>
          <p:cNvSpPr/>
          <p:nvPr/>
        </p:nvSpPr>
        <p:spPr>
          <a:xfrm flipH="1">
            <a:off x="126918" y="1405312"/>
            <a:ext cx="642000" cy="6420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8"/>
          <p:cNvSpPr/>
          <p:nvPr/>
        </p:nvSpPr>
        <p:spPr>
          <a:xfrm flipH="1">
            <a:off x="-1070708" y="2278125"/>
            <a:ext cx="1790700" cy="179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8"/>
          <p:cNvSpPr/>
          <p:nvPr/>
        </p:nvSpPr>
        <p:spPr>
          <a:xfrm flipH="1">
            <a:off x="-647008" y="-155025"/>
            <a:ext cx="1180200" cy="11802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8"/>
          <p:cNvSpPr/>
          <p:nvPr/>
        </p:nvSpPr>
        <p:spPr>
          <a:xfrm>
            <a:off x="8610800" y="-155025"/>
            <a:ext cx="1180200" cy="11802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BODY_1_1">
    <p:spTree>
      <p:nvGrpSpPr>
        <p:cNvPr id="1" name="Shape 163"/>
        <p:cNvGrpSpPr/>
        <p:nvPr/>
      </p:nvGrpSpPr>
      <p:grpSpPr>
        <a:xfrm>
          <a:off x="0" y="0"/>
          <a:ext cx="0" cy="0"/>
          <a:chOff x="0" y="0"/>
          <a:chExt cx="0" cy="0"/>
        </a:xfrm>
      </p:grpSpPr>
      <p:sp>
        <p:nvSpPr>
          <p:cNvPr id="164" name="Google Shape;164;p19"/>
          <p:cNvSpPr txBox="1">
            <a:spLocks noGrp="1"/>
          </p:cNvSpPr>
          <p:nvPr>
            <p:ph type="body" idx="1"/>
          </p:nvPr>
        </p:nvSpPr>
        <p:spPr>
          <a:xfrm>
            <a:off x="720000" y="1174500"/>
            <a:ext cx="3753300" cy="3429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165" name="Google Shape;165;p19"/>
          <p:cNvSpPr txBox="1">
            <a:spLocks noGrp="1"/>
          </p:cNvSpPr>
          <p:nvPr>
            <p:ph type="body" idx="2"/>
          </p:nvPr>
        </p:nvSpPr>
        <p:spPr>
          <a:xfrm>
            <a:off x="4670700" y="1174500"/>
            <a:ext cx="3753300" cy="25896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166" name="Google Shape;166;p19"/>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7" name="Google Shape;167;p19"/>
          <p:cNvSpPr/>
          <p:nvPr/>
        </p:nvSpPr>
        <p:spPr>
          <a:xfrm>
            <a:off x="7884000" y="4741125"/>
            <a:ext cx="540000" cy="5400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a:off x="8307300" y="4306799"/>
            <a:ext cx="836700" cy="83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9"/>
          <p:cNvSpPr/>
          <p:nvPr/>
        </p:nvSpPr>
        <p:spPr>
          <a:xfrm>
            <a:off x="8595450" y="3969475"/>
            <a:ext cx="777300" cy="777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70"/>
        <p:cNvGrpSpPr/>
        <p:nvPr/>
      </p:nvGrpSpPr>
      <p:grpSpPr>
        <a:xfrm>
          <a:off x="0" y="0"/>
          <a:ext cx="0" cy="0"/>
          <a:chOff x="0" y="0"/>
          <a:chExt cx="0" cy="0"/>
        </a:xfrm>
      </p:grpSpPr>
      <p:sp>
        <p:nvSpPr>
          <p:cNvPr id="171" name="Google Shape;171;p20"/>
          <p:cNvSpPr txBox="1">
            <a:spLocks noGrp="1"/>
          </p:cNvSpPr>
          <p:nvPr>
            <p:ph type="title"/>
          </p:nvPr>
        </p:nvSpPr>
        <p:spPr>
          <a:xfrm>
            <a:off x="723357" y="1395675"/>
            <a:ext cx="7704000" cy="468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2" name="Google Shape;172;p20"/>
          <p:cNvSpPr txBox="1">
            <a:spLocks noGrp="1"/>
          </p:cNvSpPr>
          <p:nvPr>
            <p:ph type="subTitle" idx="1"/>
          </p:nvPr>
        </p:nvSpPr>
        <p:spPr>
          <a:xfrm>
            <a:off x="723357" y="1712025"/>
            <a:ext cx="7704000" cy="634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0"/>
          <p:cNvSpPr txBox="1">
            <a:spLocks noGrp="1"/>
          </p:cNvSpPr>
          <p:nvPr>
            <p:ph type="title" idx="2"/>
          </p:nvPr>
        </p:nvSpPr>
        <p:spPr>
          <a:xfrm>
            <a:off x="723393" y="2522100"/>
            <a:ext cx="7704000" cy="468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4" name="Google Shape;174;p20"/>
          <p:cNvSpPr txBox="1">
            <a:spLocks noGrp="1"/>
          </p:cNvSpPr>
          <p:nvPr>
            <p:ph type="subTitle" idx="3"/>
          </p:nvPr>
        </p:nvSpPr>
        <p:spPr>
          <a:xfrm>
            <a:off x="723365" y="2838465"/>
            <a:ext cx="7704000" cy="6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0"/>
          <p:cNvSpPr txBox="1">
            <a:spLocks noGrp="1"/>
          </p:cNvSpPr>
          <p:nvPr>
            <p:ph type="title" idx="4"/>
          </p:nvPr>
        </p:nvSpPr>
        <p:spPr>
          <a:xfrm>
            <a:off x="716621" y="3648550"/>
            <a:ext cx="7704000" cy="468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6" name="Google Shape;176;p20"/>
          <p:cNvSpPr txBox="1">
            <a:spLocks noGrp="1"/>
          </p:cNvSpPr>
          <p:nvPr>
            <p:ph type="subTitle" idx="5"/>
          </p:nvPr>
        </p:nvSpPr>
        <p:spPr>
          <a:xfrm>
            <a:off x="716607" y="3964925"/>
            <a:ext cx="7704000" cy="6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0"/>
          <p:cNvSpPr txBox="1">
            <a:spLocks noGrp="1"/>
          </p:cNvSpPr>
          <p:nvPr>
            <p:ph type="title" idx="6"/>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8" name="Google Shape;178;p20"/>
          <p:cNvSpPr/>
          <p:nvPr/>
        </p:nvSpPr>
        <p:spPr>
          <a:xfrm rot="-5400000">
            <a:off x="8286891" y="645863"/>
            <a:ext cx="1165500" cy="5487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a:off x="8490850" y="-143651"/>
            <a:ext cx="986400" cy="986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rot="5400000">
            <a:off x="-240266" y="3956924"/>
            <a:ext cx="1165500" cy="5487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rot="10800000">
            <a:off x="-265125" y="4308738"/>
            <a:ext cx="986400" cy="986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rot="10800000">
            <a:off x="616825" y="4644486"/>
            <a:ext cx="468900" cy="4689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8126400" y="38100"/>
            <a:ext cx="468900" cy="4689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txBox="1">
            <a:spLocks noGrp="1"/>
          </p:cNvSpPr>
          <p:nvPr>
            <p:ph type="title" hasCustomPrompt="1"/>
          </p:nvPr>
        </p:nvSpPr>
        <p:spPr>
          <a:xfrm>
            <a:off x="3796788" y="971817"/>
            <a:ext cx="1550100" cy="14118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000"/>
              <a:buNone/>
              <a:defRPr sz="9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 name="Google Shape;26;p3"/>
          <p:cNvSpPr txBox="1">
            <a:spLocks noGrp="1"/>
          </p:cNvSpPr>
          <p:nvPr>
            <p:ph type="subTitle" idx="1"/>
          </p:nvPr>
        </p:nvSpPr>
        <p:spPr>
          <a:xfrm rot="243">
            <a:off x="2450806" y="3795634"/>
            <a:ext cx="4242600" cy="458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3"/>
          <p:cNvSpPr txBox="1">
            <a:spLocks noGrp="1"/>
          </p:cNvSpPr>
          <p:nvPr>
            <p:ph type="title" idx="2"/>
          </p:nvPr>
        </p:nvSpPr>
        <p:spPr>
          <a:xfrm>
            <a:off x="2450588" y="2383613"/>
            <a:ext cx="4242600" cy="14118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8" name="Google Shape;28;p3"/>
          <p:cNvSpPr/>
          <p:nvPr/>
        </p:nvSpPr>
        <p:spPr>
          <a:xfrm>
            <a:off x="8430775" y="174189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923821" y="-761495"/>
            <a:ext cx="3082500" cy="14508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352000" y="86859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78350" y="-2757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048250" y="1522825"/>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478350" y="3642721"/>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92550" y="42538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8430775" y="413952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84"/>
        <p:cNvGrpSpPr/>
        <p:nvPr/>
      </p:nvGrpSpPr>
      <p:grpSpPr>
        <a:xfrm>
          <a:off x="0" y="0"/>
          <a:ext cx="0" cy="0"/>
          <a:chOff x="0" y="0"/>
          <a:chExt cx="0" cy="0"/>
        </a:xfrm>
      </p:grpSpPr>
      <p:sp>
        <p:nvSpPr>
          <p:cNvPr id="185" name="Google Shape;185;p21"/>
          <p:cNvSpPr txBox="1">
            <a:spLocks noGrp="1"/>
          </p:cNvSpPr>
          <p:nvPr>
            <p:ph type="title"/>
          </p:nvPr>
        </p:nvSpPr>
        <p:spPr>
          <a:xfrm>
            <a:off x="1396932" y="1395675"/>
            <a:ext cx="7026900" cy="468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6" name="Google Shape;186;p21"/>
          <p:cNvSpPr txBox="1">
            <a:spLocks noGrp="1"/>
          </p:cNvSpPr>
          <p:nvPr>
            <p:ph type="subTitle" idx="1"/>
          </p:nvPr>
        </p:nvSpPr>
        <p:spPr>
          <a:xfrm>
            <a:off x="1396932" y="1712025"/>
            <a:ext cx="7026900" cy="634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21"/>
          <p:cNvSpPr txBox="1">
            <a:spLocks noGrp="1"/>
          </p:cNvSpPr>
          <p:nvPr>
            <p:ph type="title" idx="2"/>
          </p:nvPr>
        </p:nvSpPr>
        <p:spPr>
          <a:xfrm>
            <a:off x="1396964" y="2522100"/>
            <a:ext cx="7026900" cy="468900"/>
          </a:xfrm>
          <a:prstGeom prst="rect">
            <a:avLst/>
          </a:prstGeom>
          <a:noFill/>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sz="2000">
                <a:solidFill>
                  <a:srgbClr val="333333"/>
                </a:solidFill>
                <a:latin typeface="DM Sans"/>
                <a:ea typeface="DM Sans"/>
                <a:cs typeface="DM Sans"/>
                <a:sym typeface="DM Sans"/>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8" name="Google Shape;188;p21"/>
          <p:cNvSpPr txBox="1">
            <a:spLocks noGrp="1"/>
          </p:cNvSpPr>
          <p:nvPr>
            <p:ph type="subTitle" idx="3"/>
          </p:nvPr>
        </p:nvSpPr>
        <p:spPr>
          <a:xfrm>
            <a:off x="1396938" y="2838465"/>
            <a:ext cx="7026900" cy="6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21"/>
          <p:cNvSpPr txBox="1">
            <a:spLocks noGrp="1"/>
          </p:cNvSpPr>
          <p:nvPr>
            <p:ph type="title" idx="4"/>
          </p:nvPr>
        </p:nvSpPr>
        <p:spPr>
          <a:xfrm>
            <a:off x="1390788" y="3648550"/>
            <a:ext cx="7026900" cy="468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0" name="Google Shape;190;p21"/>
          <p:cNvSpPr txBox="1">
            <a:spLocks noGrp="1"/>
          </p:cNvSpPr>
          <p:nvPr>
            <p:ph type="subTitle" idx="5"/>
          </p:nvPr>
        </p:nvSpPr>
        <p:spPr>
          <a:xfrm>
            <a:off x="1390775" y="3964925"/>
            <a:ext cx="7026900" cy="6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21"/>
          <p:cNvSpPr txBox="1">
            <a:spLocks noGrp="1"/>
          </p:cNvSpPr>
          <p:nvPr>
            <p:ph type="title" idx="6"/>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21"/>
          <p:cNvSpPr/>
          <p:nvPr/>
        </p:nvSpPr>
        <p:spPr>
          <a:xfrm rot="-5400000">
            <a:off x="8401291" y="665888"/>
            <a:ext cx="1165500" cy="5487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1"/>
          <p:cNvSpPr/>
          <p:nvPr/>
        </p:nvSpPr>
        <p:spPr>
          <a:xfrm>
            <a:off x="8490850" y="-143651"/>
            <a:ext cx="986400" cy="986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1"/>
          <p:cNvSpPr/>
          <p:nvPr/>
        </p:nvSpPr>
        <p:spPr>
          <a:xfrm rot="5400000">
            <a:off x="-444716" y="3956924"/>
            <a:ext cx="1165500" cy="5487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1"/>
          <p:cNvSpPr/>
          <p:nvPr/>
        </p:nvSpPr>
        <p:spPr>
          <a:xfrm rot="10800000">
            <a:off x="-355175" y="4308713"/>
            <a:ext cx="986400" cy="986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1"/>
          <p:cNvSpPr/>
          <p:nvPr/>
        </p:nvSpPr>
        <p:spPr>
          <a:xfrm rot="10800000">
            <a:off x="526775" y="4644461"/>
            <a:ext cx="468900" cy="4689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1"/>
          <p:cNvSpPr/>
          <p:nvPr/>
        </p:nvSpPr>
        <p:spPr>
          <a:xfrm>
            <a:off x="8126400" y="38100"/>
            <a:ext cx="468900" cy="4689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spTree>
      <p:nvGrpSpPr>
        <p:cNvPr id="1" name="Shape 198"/>
        <p:cNvGrpSpPr/>
        <p:nvPr/>
      </p:nvGrpSpPr>
      <p:grpSpPr>
        <a:xfrm>
          <a:off x="0" y="0"/>
          <a:ext cx="0" cy="0"/>
          <a:chOff x="0" y="0"/>
          <a:chExt cx="0" cy="0"/>
        </a:xfrm>
      </p:grpSpPr>
      <p:sp>
        <p:nvSpPr>
          <p:cNvPr id="199" name="Google Shape;199;p22"/>
          <p:cNvSpPr txBox="1">
            <a:spLocks noGrp="1"/>
          </p:cNvSpPr>
          <p:nvPr>
            <p:ph type="title"/>
          </p:nvPr>
        </p:nvSpPr>
        <p:spPr>
          <a:xfrm>
            <a:off x="719999" y="2570400"/>
            <a:ext cx="2242200" cy="468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0" name="Google Shape;200;p22"/>
          <p:cNvSpPr txBox="1">
            <a:spLocks noGrp="1"/>
          </p:cNvSpPr>
          <p:nvPr>
            <p:ph type="subTitle" idx="1"/>
          </p:nvPr>
        </p:nvSpPr>
        <p:spPr>
          <a:xfrm>
            <a:off x="719999" y="2962950"/>
            <a:ext cx="2242200" cy="867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 name="Google Shape;201;p22"/>
          <p:cNvSpPr txBox="1">
            <a:spLocks noGrp="1"/>
          </p:cNvSpPr>
          <p:nvPr>
            <p:ph type="title" idx="2"/>
          </p:nvPr>
        </p:nvSpPr>
        <p:spPr>
          <a:xfrm>
            <a:off x="3450900" y="2570388"/>
            <a:ext cx="2242200" cy="468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2" name="Google Shape;202;p22"/>
          <p:cNvSpPr txBox="1">
            <a:spLocks noGrp="1"/>
          </p:cNvSpPr>
          <p:nvPr>
            <p:ph type="subTitle" idx="3"/>
          </p:nvPr>
        </p:nvSpPr>
        <p:spPr>
          <a:xfrm>
            <a:off x="3450892" y="2962958"/>
            <a:ext cx="2242200" cy="867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3" name="Google Shape;203;p22"/>
          <p:cNvSpPr txBox="1">
            <a:spLocks noGrp="1"/>
          </p:cNvSpPr>
          <p:nvPr>
            <p:ph type="title" idx="4"/>
          </p:nvPr>
        </p:nvSpPr>
        <p:spPr>
          <a:xfrm>
            <a:off x="6181801" y="2570388"/>
            <a:ext cx="2242200" cy="468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4" name="Google Shape;204;p22"/>
          <p:cNvSpPr txBox="1">
            <a:spLocks noGrp="1"/>
          </p:cNvSpPr>
          <p:nvPr>
            <p:ph type="subTitle" idx="5"/>
          </p:nvPr>
        </p:nvSpPr>
        <p:spPr>
          <a:xfrm>
            <a:off x="6181801" y="2962967"/>
            <a:ext cx="2242200" cy="86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22"/>
          <p:cNvSpPr txBox="1">
            <a:spLocks noGrp="1"/>
          </p:cNvSpPr>
          <p:nvPr>
            <p:ph type="title" idx="6"/>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6" name="Google Shape;206;p22"/>
          <p:cNvSpPr/>
          <p:nvPr/>
        </p:nvSpPr>
        <p:spPr>
          <a:xfrm rot="10800000">
            <a:off x="-266400" y="-206137"/>
            <a:ext cx="986400" cy="986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rot="10800000">
            <a:off x="69575" y="622811"/>
            <a:ext cx="468900" cy="4689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538475" y="-352950"/>
            <a:ext cx="705900" cy="7059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09"/>
        <p:cNvGrpSpPr/>
        <p:nvPr/>
      </p:nvGrpSpPr>
      <p:grpSpPr>
        <a:xfrm>
          <a:off x="0" y="0"/>
          <a:ext cx="0" cy="0"/>
          <a:chOff x="0" y="0"/>
          <a:chExt cx="0" cy="0"/>
        </a:xfrm>
      </p:grpSpPr>
      <p:sp>
        <p:nvSpPr>
          <p:cNvPr id="210" name="Google Shape;210;p23"/>
          <p:cNvSpPr txBox="1">
            <a:spLocks noGrp="1"/>
          </p:cNvSpPr>
          <p:nvPr>
            <p:ph type="title"/>
          </p:nvPr>
        </p:nvSpPr>
        <p:spPr>
          <a:xfrm>
            <a:off x="1228794" y="1500825"/>
            <a:ext cx="2699700" cy="48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1" name="Google Shape;211;p23"/>
          <p:cNvSpPr txBox="1">
            <a:spLocks noGrp="1"/>
          </p:cNvSpPr>
          <p:nvPr>
            <p:ph type="subTitle" idx="1"/>
          </p:nvPr>
        </p:nvSpPr>
        <p:spPr>
          <a:xfrm>
            <a:off x="1228800" y="1831125"/>
            <a:ext cx="2699700" cy="838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2" name="Google Shape;212;p23"/>
          <p:cNvSpPr txBox="1">
            <a:spLocks noGrp="1"/>
          </p:cNvSpPr>
          <p:nvPr>
            <p:ph type="title" idx="2"/>
          </p:nvPr>
        </p:nvSpPr>
        <p:spPr>
          <a:xfrm>
            <a:off x="5215517" y="1500825"/>
            <a:ext cx="2699700" cy="48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3" name="Google Shape;213;p23"/>
          <p:cNvSpPr txBox="1">
            <a:spLocks noGrp="1"/>
          </p:cNvSpPr>
          <p:nvPr>
            <p:ph type="subTitle" idx="3"/>
          </p:nvPr>
        </p:nvSpPr>
        <p:spPr>
          <a:xfrm>
            <a:off x="5215505" y="1831125"/>
            <a:ext cx="2699700" cy="838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4" name="Google Shape;214;p23"/>
          <p:cNvSpPr txBox="1">
            <a:spLocks noGrp="1"/>
          </p:cNvSpPr>
          <p:nvPr>
            <p:ph type="title" idx="4"/>
          </p:nvPr>
        </p:nvSpPr>
        <p:spPr>
          <a:xfrm>
            <a:off x="1228781" y="2910600"/>
            <a:ext cx="2699700" cy="48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23"/>
          <p:cNvSpPr txBox="1">
            <a:spLocks noGrp="1"/>
          </p:cNvSpPr>
          <p:nvPr>
            <p:ph type="subTitle" idx="5"/>
          </p:nvPr>
        </p:nvSpPr>
        <p:spPr>
          <a:xfrm>
            <a:off x="1228800" y="3240850"/>
            <a:ext cx="2699700" cy="838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6" name="Google Shape;216;p23"/>
          <p:cNvSpPr txBox="1">
            <a:spLocks noGrp="1"/>
          </p:cNvSpPr>
          <p:nvPr>
            <p:ph type="title" idx="6"/>
          </p:nvPr>
        </p:nvSpPr>
        <p:spPr>
          <a:xfrm>
            <a:off x="5215494" y="2910600"/>
            <a:ext cx="2699700" cy="48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7" name="Google Shape;217;p23"/>
          <p:cNvSpPr txBox="1">
            <a:spLocks noGrp="1"/>
          </p:cNvSpPr>
          <p:nvPr>
            <p:ph type="subTitle" idx="7"/>
          </p:nvPr>
        </p:nvSpPr>
        <p:spPr>
          <a:xfrm>
            <a:off x="5215525" y="3240850"/>
            <a:ext cx="2699700" cy="838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8" name="Google Shape;218;p23"/>
          <p:cNvSpPr txBox="1">
            <a:spLocks noGrp="1"/>
          </p:cNvSpPr>
          <p:nvPr>
            <p:ph type="title" idx="8"/>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9" name="Google Shape;219;p23"/>
          <p:cNvSpPr/>
          <p:nvPr/>
        </p:nvSpPr>
        <p:spPr>
          <a:xfrm rot="10800000">
            <a:off x="8721600" y="641025"/>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3"/>
          <p:cNvSpPr/>
          <p:nvPr/>
        </p:nvSpPr>
        <p:spPr>
          <a:xfrm rot="10800000">
            <a:off x="8176750" y="59250"/>
            <a:ext cx="409500" cy="4095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3"/>
          <p:cNvSpPr/>
          <p:nvPr/>
        </p:nvSpPr>
        <p:spPr>
          <a:xfrm rot="10800000">
            <a:off x="8424000" y="-374048"/>
            <a:ext cx="1120800" cy="11208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22"/>
        <p:cNvGrpSpPr/>
        <p:nvPr/>
      </p:nvGrpSpPr>
      <p:grpSpPr>
        <a:xfrm>
          <a:off x="0" y="0"/>
          <a:ext cx="0" cy="0"/>
          <a:chOff x="0" y="0"/>
          <a:chExt cx="0" cy="0"/>
        </a:xfrm>
      </p:grpSpPr>
      <p:sp>
        <p:nvSpPr>
          <p:cNvPr id="223" name="Google Shape;223;p24"/>
          <p:cNvSpPr txBox="1">
            <a:spLocks noGrp="1"/>
          </p:cNvSpPr>
          <p:nvPr>
            <p:ph type="title"/>
          </p:nvPr>
        </p:nvSpPr>
        <p:spPr>
          <a:xfrm>
            <a:off x="719975" y="1741475"/>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4" name="Google Shape;224;p24"/>
          <p:cNvSpPr txBox="1">
            <a:spLocks noGrp="1"/>
          </p:cNvSpPr>
          <p:nvPr>
            <p:ph type="subTitle" idx="1"/>
          </p:nvPr>
        </p:nvSpPr>
        <p:spPr>
          <a:xfrm>
            <a:off x="719975" y="21020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5" name="Google Shape;225;p24"/>
          <p:cNvSpPr txBox="1">
            <a:spLocks noGrp="1"/>
          </p:cNvSpPr>
          <p:nvPr>
            <p:ph type="title" idx="2"/>
          </p:nvPr>
        </p:nvSpPr>
        <p:spPr>
          <a:xfrm>
            <a:off x="3419246" y="1741475"/>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6" name="Google Shape;226;p24"/>
          <p:cNvSpPr txBox="1">
            <a:spLocks noGrp="1"/>
          </p:cNvSpPr>
          <p:nvPr>
            <p:ph type="subTitle" idx="3"/>
          </p:nvPr>
        </p:nvSpPr>
        <p:spPr>
          <a:xfrm>
            <a:off x="3419250" y="21020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7" name="Google Shape;227;p24"/>
          <p:cNvSpPr txBox="1">
            <a:spLocks noGrp="1"/>
          </p:cNvSpPr>
          <p:nvPr>
            <p:ph type="title" idx="4"/>
          </p:nvPr>
        </p:nvSpPr>
        <p:spPr>
          <a:xfrm>
            <a:off x="719975" y="3170100"/>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8" name="Google Shape;228;p24"/>
          <p:cNvSpPr txBox="1">
            <a:spLocks noGrp="1"/>
          </p:cNvSpPr>
          <p:nvPr>
            <p:ph type="subTitle" idx="5"/>
          </p:nvPr>
        </p:nvSpPr>
        <p:spPr>
          <a:xfrm>
            <a:off x="719975" y="353085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9" name="Google Shape;229;p24"/>
          <p:cNvSpPr txBox="1">
            <a:spLocks noGrp="1"/>
          </p:cNvSpPr>
          <p:nvPr>
            <p:ph type="title" idx="6"/>
          </p:nvPr>
        </p:nvSpPr>
        <p:spPr>
          <a:xfrm>
            <a:off x="3419246" y="3170100"/>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0" name="Google Shape;230;p24"/>
          <p:cNvSpPr txBox="1">
            <a:spLocks noGrp="1"/>
          </p:cNvSpPr>
          <p:nvPr>
            <p:ph type="subTitle" idx="7"/>
          </p:nvPr>
        </p:nvSpPr>
        <p:spPr>
          <a:xfrm>
            <a:off x="3419246" y="353085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4"/>
          <p:cNvSpPr txBox="1">
            <a:spLocks noGrp="1"/>
          </p:cNvSpPr>
          <p:nvPr>
            <p:ph type="title" idx="8"/>
          </p:nvPr>
        </p:nvSpPr>
        <p:spPr>
          <a:xfrm>
            <a:off x="6118525" y="1741475"/>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2" name="Google Shape;232;p24"/>
          <p:cNvSpPr txBox="1">
            <a:spLocks noGrp="1"/>
          </p:cNvSpPr>
          <p:nvPr>
            <p:ph type="subTitle" idx="9"/>
          </p:nvPr>
        </p:nvSpPr>
        <p:spPr>
          <a:xfrm>
            <a:off x="6118525" y="21020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24"/>
          <p:cNvSpPr txBox="1">
            <a:spLocks noGrp="1"/>
          </p:cNvSpPr>
          <p:nvPr>
            <p:ph type="title" idx="13"/>
          </p:nvPr>
        </p:nvSpPr>
        <p:spPr>
          <a:xfrm>
            <a:off x="6118525" y="3170100"/>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4" name="Google Shape;234;p24"/>
          <p:cNvSpPr txBox="1">
            <a:spLocks noGrp="1"/>
          </p:cNvSpPr>
          <p:nvPr>
            <p:ph type="subTitle" idx="14"/>
          </p:nvPr>
        </p:nvSpPr>
        <p:spPr>
          <a:xfrm>
            <a:off x="6118525" y="353085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5" name="Google Shape;235;p24"/>
          <p:cNvSpPr txBox="1">
            <a:spLocks noGrp="1"/>
          </p:cNvSpPr>
          <p:nvPr>
            <p:ph type="title" idx="15"/>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rgbClr val="333333"/>
                </a:solidFill>
                <a:latin typeface="DM Sans"/>
                <a:ea typeface="DM Sans"/>
                <a:cs typeface="DM Sans"/>
                <a:sym typeface="DM San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6" name="Google Shape;236;p24"/>
          <p:cNvSpPr/>
          <p:nvPr/>
        </p:nvSpPr>
        <p:spPr>
          <a:xfrm>
            <a:off x="-438025" y="3829625"/>
            <a:ext cx="705900" cy="7059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8923800" y="4095123"/>
            <a:ext cx="440400" cy="44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a:off x="8317700" y="4386725"/>
            <a:ext cx="940500" cy="9405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a:off x="-1492801" y="4386726"/>
            <a:ext cx="2212800" cy="10416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449500" y="4535525"/>
            <a:ext cx="833700" cy="833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41"/>
        <p:cNvGrpSpPr/>
        <p:nvPr/>
      </p:nvGrpSpPr>
      <p:grpSpPr>
        <a:xfrm>
          <a:off x="0" y="0"/>
          <a:ext cx="0" cy="0"/>
          <a:chOff x="0" y="0"/>
          <a:chExt cx="0" cy="0"/>
        </a:xfrm>
      </p:grpSpPr>
      <p:sp>
        <p:nvSpPr>
          <p:cNvPr id="242" name="Google Shape;242;p25"/>
          <p:cNvSpPr txBox="1">
            <a:spLocks noGrp="1"/>
          </p:cNvSpPr>
          <p:nvPr>
            <p:ph type="title" hasCustomPrompt="1"/>
          </p:nvPr>
        </p:nvSpPr>
        <p:spPr>
          <a:xfrm rot="-221">
            <a:off x="2239356" y="1970125"/>
            <a:ext cx="4665300" cy="960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243" name="Google Shape;243;p25"/>
          <p:cNvSpPr txBox="1">
            <a:spLocks noGrp="1"/>
          </p:cNvSpPr>
          <p:nvPr>
            <p:ph type="subTitle" idx="1"/>
          </p:nvPr>
        </p:nvSpPr>
        <p:spPr>
          <a:xfrm>
            <a:off x="2239356" y="2778147"/>
            <a:ext cx="4665300" cy="3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4" name="Google Shape;244;p25"/>
          <p:cNvSpPr txBox="1">
            <a:spLocks noGrp="1"/>
          </p:cNvSpPr>
          <p:nvPr>
            <p:ph type="title" idx="2" hasCustomPrompt="1"/>
          </p:nvPr>
        </p:nvSpPr>
        <p:spPr>
          <a:xfrm rot="-221">
            <a:off x="2239356" y="539650"/>
            <a:ext cx="4665300" cy="960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r" rtl="0">
              <a:spcBef>
                <a:spcPts val="0"/>
              </a:spcBef>
              <a:spcAft>
                <a:spcPts val="0"/>
              </a:spcAft>
              <a:buSzPts val="6200"/>
              <a:buNone/>
              <a:defRPr sz="6200"/>
            </a:lvl2pPr>
            <a:lvl3pPr lvl="2" algn="r" rtl="0">
              <a:spcBef>
                <a:spcPts val="0"/>
              </a:spcBef>
              <a:spcAft>
                <a:spcPts val="0"/>
              </a:spcAft>
              <a:buSzPts val="6200"/>
              <a:buNone/>
              <a:defRPr sz="6200"/>
            </a:lvl3pPr>
            <a:lvl4pPr lvl="3" algn="r" rtl="0">
              <a:spcBef>
                <a:spcPts val="0"/>
              </a:spcBef>
              <a:spcAft>
                <a:spcPts val="0"/>
              </a:spcAft>
              <a:buSzPts val="6200"/>
              <a:buNone/>
              <a:defRPr sz="6200"/>
            </a:lvl4pPr>
            <a:lvl5pPr lvl="4" algn="r" rtl="0">
              <a:spcBef>
                <a:spcPts val="0"/>
              </a:spcBef>
              <a:spcAft>
                <a:spcPts val="0"/>
              </a:spcAft>
              <a:buSzPts val="6200"/>
              <a:buNone/>
              <a:defRPr sz="6200"/>
            </a:lvl5pPr>
            <a:lvl6pPr lvl="5" algn="r" rtl="0">
              <a:spcBef>
                <a:spcPts val="0"/>
              </a:spcBef>
              <a:spcAft>
                <a:spcPts val="0"/>
              </a:spcAft>
              <a:buSzPts val="6200"/>
              <a:buNone/>
              <a:defRPr sz="6200"/>
            </a:lvl6pPr>
            <a:lvl7pPr lvl="6" algn="r" rtl="0">
              <a:spcBef>
                <a:spcPts val="0"/>
              </a:spcBef>
              <a:spcAft>
                <a:spcPts val="0"/>
              </a:spcAft>
              <a:buSzPts val="6200"/>
              <a:buNone/>
              <a:defRPr sz="6200"/>
            </a:lvl7pPr>
            <a:lvl8pPr lvl="7" algn="r" rtl="0">
              <a:spcBef>
                <a:spcPts val="0"/>
              </a:spcBef>
              <a:spcAft>
                <a:spcPts val="0"/>
              </a:spcAft>
              <a:buSzPts val="6200"/>
              <a:buNone/>
              <a:defRPr sz="6200"/>
            </a:lvl8pPr>
            <a:lvl9pPr lvl="8" algn="r" rtl="0">
              <a:spcBef>
                <a:spcPts val="0"/>
              </a:spcBef>
              <a:spcAft>
                <a:spcPts val="0"/>
              </a:spcAft>
              <a:buSzPts val="6200"/>
              <a:buNone/>
              <a:defRPr sz="6200"/>
            </a:lvl9pPr>
          </a:lstStyle>
          <a:p>
            <a:r>
              <a:t>xx%</a:t>
            </a:r>
          </a:p>
        </p:txBody>
      </p:sp>
      <p:sp>
        <p:nvSpPr>
          <p:cNvPr id="245" name="Google Shape;245;p25"/>
          <p:cNvSpPr txBox="1">
            <a:spLocks noGrp="1"/>
          </p:cNvSpPr>
          <p:nvPr>
            <p:ph type="subTitle" idx="3"/>
          </p:nvPr>
        </p:nvSpPr>
        <p:spPr>
          <a:xfrm>
            <a:off x="2239356" y="1347672"/>
            <a:ext cx="4665300" cy="3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246" name="Google Shape;246;p25"/>
          <p:cNvSpPr txBox="1">
            <a:spLocks noGrp="1"/>
          </p:cNvSpPr>
          <p:nvPr>
            <p:ph type="title" idx="4" hasCustomPrompt="1"/>
          </p:nvPr>
        </p:nvSpPr>
        <p:spPr>
          <a:xfrm>
            <a:off x="2239356" y="3400450"/>
            <a:ext cx="4665300" cy="9606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r" rtl="0">
              <a:spcBef>
                <a:spcPts val="0"/>
              </a:spcBef>
              <a:spcAft>
                <a:spcPts val="0"/>
              </a:spcAft>
              <a:buSzPts val="6200"/>
              <a:buNone/>
              <a:defRPr sz="6200"/>
            </a:lvl2pPr>
            <a:lvl3pPr lvl="2" algn="r" rtl="0">
              <a:spcBef>
                <a:spcPts val="0"/>
              </a:spcBef>
              <a:spcAft>
                <a:spcPts val="0"/>
              </a:spcAft>
              <a:buSzPts val="6200"/>
              <a:buNone/>
              <a:defRPr sz="6200"/>
            </a:lvl3pPr>
            <a:lvl4pPr lvl="3" algn="r" rtl="0">
              <a:spcBef>
                <a:spcPts val="0"/>
              </a:spcBef>
              <a:spcAft>
                <a:spcPts val="0"/>
              </a:spcAft>
              <a:buSzPts val="6200"/>
              <a:buNone/>
              <a:defRPr sz="6200"/>
            </a:lvl4pPr>
            <a:lvl5pPr lvl="4" algn="r" rtl="0">
              <a:spcBef>
                <a:spcPts val="0"/>
              </a:spcBef>
              <a:spcAft>
                <a:spcPts val="0"/>
              </a:spcAft>
              <a:buSzPts val="6200"/>
              <a:buNone/>
              <a:defRPr sz="6200"/>
            </a:lvl5pPr>
            <a:lvl6pPr lvl="5" algn="r" rtl="0">
              <a:spcBef>
                <a:spcPts val="0"/>
              </a:spcBef>
              <a:spcAft>
                <a:spcPts val="0"/>
              </a:spcAft>
              <a:buSzPts val="6200"/>
              <a:buNone/>
              <a:defRPr sz="6200"/>
            </a:lvl6pPr>
            <a:lvl7pPr lvl="6" algn="r" rtl="0">
              <a:spcBef>
                <a:spcPts val="0"/>
              </a:spcBef>
              <a:spcAft>
                <a:spcPts val="0"/>
              </a:spcAft>
              <a:buSzPts val="6200"/>
              <a:buNone/>
              <a:defRPr sz="6200"/>
            </a:lvl7pPr>
            <a:lvl8pPr lvl="7" algn="r" rtl="0">
              <a:spcBef>
                <a:spcPts val="0"/>
              </a:spcBef>
              <a:spcAft>
                <a:spcPts val="0"/>
              </a:spcAft>
              <a:buSzPts val="6200"/>
              <a:buNone/>
              <a:defRPr sz="6200"/>
            </a:lvl8pPr>
            <a:lvl9pPr lvl="8" algn="r" rtl="0">
              <a:spcBef>
                <a:spcPts val="0"/>
              </a:spcBef>
              <a:spcAft>
                <a:spcPts val="0"/>
              </a:spcAft>
              <a:buSzPts val="6200"/>
              <a:buNone/>
              <a:defRPr sz="6200"/>
            </a:lvl9pPr>
          </a:lstStyle>
          <a:p>
            <a:r>
              <a:t>xx%</a:t>
            </a:r>
          </a:p>
        </p:txBody>
      </p:sp>
      <p:sp>
        <p:nvSpPr>
          <p:cNvPr id="247" name="Google Shape;247;p25"/>
          <p:cNvSpPr txBox="1">
            <a:spLocks noGrp="1"/>
          </p:cNvSpPr>
          <p:nvPr>
            <p:ph type="subTitle" idx="5"/>
          </p:nvPr>
        </p:nvSpPr>
        <p:spPr>
          <a:xfrm>
            <a:off x="2239356" y="4208526"/>
            <a:ext cx="4665300" cy="3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248" name="Google Shape;248;p25"/>
          <p:cNvSpPr/>
          <p:nvPr/>
        </p:nvSpPr>
        <p:spPr>
          <a:xfrm>
            <a:off x="218375" y="438604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5"/>
          <p:cNvSpPr/>
          <p:nvPr/>
        </p:nvSpPr>
        <p:spPr>
          <a:xfrm>
            <a:off x="-842875" y="28826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5"/>
          <p:cNvSpPr/>
          <p:nvPr/>
        </p:nvSpPr>
        <p:spPr>
          <a:xfrm>
            <a:off x="-842875" y="1140650"/>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flipH="1">
            <a:off x="8916525" y="-70370"/>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flipH="1">
            <a:off x="8923600" y="3084430"/>
            <a:ext cx="519600" cy="5196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5"/>
          <p:cNvSpPr/>
          <p:nvPr/>
        </p:nvSpPr>
        <p:spPr>
          <a:xfrm flipH="1">
            <a:off x="8078750" y="4360378"/>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5"/>
          <p:cNvSpPr/>
          <p:nvPr/>
        </p:nvSpPr>
        <p:spPr>
          <a:xfrm flipH="1">
            <a:off x="8464700" y="2856932"/>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flipH="1">
            <a:off x="8786000" y="1114982"/>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5"/>
          <p:cNvSpPr/>
          <p:nvPr/>
        </p:nvSpPr>
        <p:spPr>
          <a:xfrm>
            <a:off x="-507500" y="-44702"/>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57"/>
        <p:cNvGrpSpPr/>
        <p:nvPr/>
      </p:nvGrpSpPr>
      <p:grpSpPr>
        <a:xfrm>
          <a:off x="0" y="0"/>
          <a:ext cx="0" cy="0"/>
          <a:chOff x="0" y="0"/>
          <a:chExt cx="0" cy="0"/>
        </a:xfrm>
      </p:grpSpPr>
      <p:sp>
        <p:nvSpPr>
          <p:cNvPr id="258" name="Google Shape;258;p26"/>
          <p:cNvSpPr txBox="1">
            <a:spLocks noGrp="1"/>
          </p:cNvSpPr>
          <p:nvPr>
            <p:ph type="ctrTitle"/>
          </p:nvPr>
        </p:nvSpPr>
        <p:spPr>
          <a:xfrm>
            <a:off x="1739250" y="540000"/>
            <a:ext cx="5665500" cy="13401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5200"/>
              <a:buNone/>
              <a:defRPr sz="9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9" name="Google Shape;259;p26"/>
          <p:cNvSpPr txBox="1">
            <a:spLocks noGrp="1"/>
          </p:cNvSpPr>
          <p:nvPr>
            <p:ph type="subTitle" idx="1"/>
          </p:nvPr>
        </p:nvSpPr>
        <p:spPr>
          <a:xfrm>
            <a:off x="2963700" y="1630049"/>
            <a:ext cx="3216600" cy="1398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0" name="Google Shape;260;p26"/>
          <p:cNvSpPr txBox="1">
            <a:spLocks noGrp="1"/>
          </p:cNvSpPr>
          <p:nvPr>
            <p:ph type="subTitle" idx="2"/>
          </p:nvPr>
        </p:nvSpPr>
        <p:spPr>
          <a:xfrm rot="-1283">
            <a:off x="2963700" y="4184197"/>
            <a:ext cx="3216600" cy="418800"/>
          </a:xfrm>
          <a:prstGeom prst="rect">
            <a:avLst/>
          </a:prstGeom>
          <a:noFill/>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6"/>
          <p:cNvSpPr txBox="1"/>
          <p:nvPr/>
        </p:nvSpPr>
        <p:spPr>
          <a:xfrm>
            <a:off x="2963700" y="3508610"/>
            <a:ext cx="3216600" cy="751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100" b="1">
                <a:solidFill>
                  <a:schemeClr val="dk1"/>
                </a:solidFill>
                <a:latin typeface="Overpass"/>
                <a:ea typeface="Overpass"/>
                <a:cs typeface="Overpass"/>
                <a:sym typeface="Overpass"/>
              </a:rPr>
              <a:t>CREDITS:</a:t>
            </a:r>
            <a:r>
              <a:rPr lang="en" sz="1100">
                <a:solidFill>
                  <a:schemeClr val="dk1"/>
                </a:solidFill>
                <a:latin typeface="Overpass"/>
                <a:ea typeface="Overpass"/>
                <a:cs typeface="Overpass"/>
                <a:sym typeface="Overpass"/>
              </a:rPr>
              <a:t> This presentation template was created by </a:t>
            </a:r>
            <a:r>
              <a:rPr lang="en" sz="1100" b="1">
                <a:solidFill>
                  <a:schemeClr val="dk1"/>
                </a:solidFill>
                <a:uFill>
                  <a:noFill/>
                </a:uFill>
                <a:latin typeface="Overpass"/>
                <a:ea typeface="Overpass"/>
                <a:cs typeface="Overpass"/>
                <a:sym typeface="Overpass"/>
                <a:hlinkClick r:id="rId2">
                  <a:extLst>
                    <a:ext uri="{A12FA001-AC4F-418D-AE19-62706E023703}">
                      <ahyp:hlinkClr xmlns:ahyp="http://schemas.microsoft.com/office/drawing/2018/hyperlinkcolor" val="tx"/>
                    </a:ext>
                  </a:extLst>
                </a:hlinkClick>
              </a:rPr>
              <a:t>Slidesgo</a:t>
            </a:r>
            <a:r>
              <a:rPr lang="en" sz="1100" b="1">
                <a:solidFill>
                  <a:schemeClr val="dk1"/>
                </a:solidFill>
                <a:latin typeface="Overpass"/>
                <a:ea typeface="Overpass"/>
                <a:cs typeface="Overpass"/>
                <a:sym typeface="Overpass"/>
              </a:rPr>
              <a:t>,</a:t>
            </a:r>
            <a:r>
              <a:rPr lang="en" sz="1100">
                <a:solidFill>
                  <a:schemeClr val="dk1"/>
                </a:solidFill>
                <a:latin typeface="Overpass"/>
                <a:ea typeface="Overpass"/>
                <a:cs typeface="Overpass"/>
                <a:sym typeface="Overpass"/>
              </a:rPr>
              <a:t> and includes icons by </a:t>
            </a:r>
            <a:r>
              <a:rPr lang="en" sz="1100" b="1">
                <a:solidFill>
                  <a:schemeClr val="dk1"/>
                </a:solidFill>
                <a:uFill>
                  <a:noFill/>
                </a:uFill>
                <a:latin typeface="Overpass"/>
                <a:ea typeface="Overpass"/>
                <a:cs typeface="Overpass"/>
                <a:sym typeface="Overpass"/>
                <a:hlinkClick r:id="rId3">
                  <a:extLst>
                    <a:ext uri="{A12FA001-AC4F-418D-AE19-62706E023703}">
                      <ahyp:hlinkClr xmlns:ahyp="http://schemas.microsoft.com/office/drawing/2018/hyperlinkcolor" val="tx"/>
                    </a:ext>
                  </a:extLst>
                </a:hlinkClick>
              </a:rPr>
              <a:t>Flaticon</a:t>
            </a:r>
            <a:r>
              <a:rPr lang="en" sz="1100" b="1">
                <a:solidFill>
                  <a:schemeClr val="dk1"/>
                </a:solidFill>
                <a:latin typeface="Overpass"/>
                <a:ea typeface="Overpass"/>
                <a:cs typeface="Overpass"/>
                <a:sym typeface="Overpass"/>
              </a:rPr>
              <a:t>,</a:t>
            </a:r>
            <a:r>
              <a:rPr lang="en" sz="1100">
                <a:solidFill>
                  <a:schemeClr val="dk1"/>
                </a:solidFill>
                <a:latin typeface="Overpass"/>
                <a:ea typeface="Overpass"/>
                <a:cs typeface="Overpass"/>
                <a:sym typeface="Overpass"/>
              </a:rPr>
              <a:t> and infographics &amp; images by </a:t>
            </a:r>
            <a:r>
              <a:rPr lang="en" sz="1100" b="1">
                <a:solidFill>
                  <a:schemeClr val="dk1"/>
                </a:solidFill>
                <a:uFill>
                  <a:noFill/>
                </a:uFill>
                <a:latin typeface="Overpass"/>
                <a:ea typeface="Overpass"/>
                <a:cs typeface="Overpass"/>
                <a:sym typeface="Overpass"/>
                <a:hlinkClick r:id="rId4">
                  <a:extLst>
                    <a:ext uri="{A12FA001-AC4F-418D-AE19-62706E023703}">
                      <ahyp:hlinkClr xmlns:ahyp="http://schemas.microsoft.com/office/drawing/2018/hyperlinkcolor" val="tx"/>
                    </a:ext>
                  </a:extLst>
                </a:hlinkClick>
              </a:rPr>
              <a:t>Freepik</a:t>
            </a:r>
            <a:endParaRPr sz="1100" b="1">
              <a:solidFill>
                <a:schemeClr val="dk1"/>
              </a:solidFill>
              <a:latin typeface="Overpass"/>
              <a:ea typeface="Overpass"/>
              <a:cs typeface="Overpass"/>
              <a:sym typeface="Overpass"/>
            </a:endParaRPr>
          </a:p>
        </p:txBody>
      </p:sp>
      <p:sp>
        <p:nvSpPr>
          <p:cNvPr id="262" name="Google Shape;262;p26"/>
          <p:cNvSpPr/>
          <p:nvPr/>
        </p:nvSpPr>
        <p:spPr>
          <a:xfrm>
            <a:off x="-759187" y="3785224"/>
            <a:ext cx="1628400" cy="1628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a:off x="8430787" y="1464750"/>
            <a:ext cx="1219500" cy="12195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a:off x="8251800" y="1172800"/>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a:off x="1006799" y="-155025"/>
            <a:ext cx="642000" cy="6420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66"/>
        <p:cNvGrpSpPr/>
        <p:nvPr/>
      </p:nvGrpSpPr>
      <p:grpSpPr>
        <a:xfrm>
          <a:off x="0" y="0"/>
          <a:ext cx="0" cy="0"/>
          <a:chOff x="0" y="0"/>
          <a:chExt cx="0" cy="0"/>
        </a:xfrm>
      </p:grpSpPr>
      <p:sp>
        <p:nvSpPr>
          <p:cNvPr id="267" name="Google Shape;267;p27"/>
          <p:cNvSpPr/>
          <p:nvPr/>
        </p:nvSpPr>
        <p:spPr>
          <a:xfrm>
            <a:off x="8430775" y="174189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7"/>
          <p:cNvSpPr/>
          <p:nvPr/>
        </p:nvSpPr>
        <p:spPr>
          <a:xfrm>
            <a:off x="151600" y="2571751"/>
            <a:ext cx="1357500" cy="13575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7"/>
          <p:cNvSpPr/>
          <p:nvPr/>
        </p:nvSpPr>
        <p:spPr>
          <a:xfrm>
            <a:off x="6923821" y="-761495"/>
            <a:ext cx="3082500" cy="14508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a:off x="352000" y="86859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7"/>
          <p:cNvSpPr/>
          <p:nvPr/>
        </p:nvSpPr>
        <p:spPr>
          <a:xfrm>
            <a:off x="-478350" y="-2757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1048250" y="1522825"/>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7"/>
          <p:cNvSpPr/>
          <p:nvPr/>
        </p:nvSpPr>
        <p:spPr>
          <a:xfrm>
            <a:off x="-478350" y="3642721"/>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7"/>
          <p:cNvSpPr/>
          <p:nvPr/>
        </p:nvSpPr>
        <p:spPr>
          <a:xfrm>
            <a:off x="-92550" y="42538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7"/>
          <p:cNvSpPr/>
          <p:nvPr/>
        </p:nvSpPr>
        <p:spPr>
          <a:xfrm>
            <a:off x="7649075" y="410525"/>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7"/>
          <p:cNvSpPr/>
          <p:nvPr/>
        </p:nvSpPr>
        <p:spPr>
          <a:xfrm>
            <a:off x="8430775" y="413952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a:off x="7535175" y="25216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78"/>
        <p:cNvGrpSpPr/>
        <p:nvPr/>
      </p:nvGrpSpPr>
      <p:grpSpPr>
        <a:xfrm>
          <a:off x="0" y="0"/>
          <a:ext cx="0" cy="0"/>
          <a:chOff x="0" y="0"/>
          <a:chExt cx="0" cy="0"/>
        </a:xfrm>
      </p:grpSpPr>
      <p:sp>
        <p:nvSpPr>
          <p:cNvPr id="279" name="Google Shape;279;p28"/>
          <p:cNvSpPr/>
          <p:nvPr/>
        </p:nvSpPr>
        <p:spPr>
          <a:xfrm>
            <a:off x="5523975" y="1257676"/>
            <a:ext cx="1562400" cy="1562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7086375" y="2607312"/>
            <a:ext cx="1404900" cy="1404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4571988" y="-194450"/>
            <a:ext cx="4472700" cy="21051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7997625" y="3737923"/>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2481275" y="596250"/>
            <a:ext cx="2372100" cy="2372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6706950" y="2137050"/>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8896025" y="1910651"/>
            <a:ext cx="463800" cy="4638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9"/>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90"/>
        <p:cNvGrpSpPr/>
        <p:nvPr/>
      </p:nvGrpSpPr>
      <p:grpSpPr>
        <a:xfrm>
          <a:off x="0" y="0"/>
          <a:ext cx="0" cy="0"/>
          <a:chOff x="0" y="0"/>
          <a:chExt cx="0" cy="0"/>
        </a:xfrm>
      </p:grpSpPr>
      <p:sp>
        <p:nvSpPr>
          <p:cNvPr id="291" name="Google Shape;291;p3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6"/>
        <p:cNvGrpSpPr/>
        <p:nvPr/>
      </p:nvGrpSpPr>
      <p:grpSpPr>
        <a:xfrm>
          <a:off x="0" y="0"/>
          <a:ext cx="0" cy="0"/>
          <a:chOff x="0" y="0"/>
          <a:chExt cx="0" cy="0"/>
        </a:xfrm>
      </p:grpSpPr>
      <p:sp>
        <p:nvSpPr>
          <p:cNvPr id="37" name="Google Shape;37;p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4"/>
          <p:cNvSpPr txBox="1">
            <a:spLocks noGrp="1"/>
          </p:cNvSpPr>
          <p:nvPr>
            <p:ph type="body" idx="1"/>
          </p:nvPr>
        </p:nvSpPr>
        <p:spPr>
          <a:xfrm>
            <a:off x="720000" y="1174500"/>
            <a:ext cx="7704000" cy="437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1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39" name="Google Shape;39;p4"/>
          <p:cNvSpPr/>
          <p:nvPr/>
        </p:nvSpPr>
        <p:spPr>
          <a:xfrm>
            <a:off x="-422400" y="1319573"/>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50542" y="-422834"/>
            <a:ext cx="1632000" cy="768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1045850" y="-590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flipH="1">
            <a:off x="8430780" y="-590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flipH="1">
            <a:off x="7487638" y="-536609"/>
            <a:ext cx="1632000" cy="768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8747780" y="120579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sp>
        <p:nvSpPr>
          <p:cNvPr id="46" name="Google Shape;46;p5"/>
          <p:cNvSpPr txBox="1">
            <a:spLocks noGrp="1"/>
          </p:cNvSpPr>
          <p:nvPr>
            <p:ph type="subTitle" idx="1"/>
          </p:nvPr>
        </p:nvSpPr>
        <p:spPr>
          <a:xfrm>
            <a:off x="716613" y="1646625"/>
            <a:ext cx="3760200" cy="2952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7" name="Google Shape;47;p5"/>
          <p:cNvSpPr txBox="1">
            <a:spLocks noGrp="1"/>
          </p:cNvSpPr>
          <p:nvPr>
            <p:ph type="subTitle" idx="2"/>
          </p:nvPr>
        </p:nvSpPr>
        <p:spPr>
          <a:xfrm>
            <a:off x="4667187" y="1646625"/>
            <a:ext cx="3760200" cy="2952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rgbClr val="333333"/>
              </a:buClr>
              <a:buSzPts val="1400"/>
              <a:buFont typeface="Lato"/>
              <a:buChar char="●"/>
              <a:defRPr/>
            </a:lvl1pPr>
            <a:lvl2pPr lvl="1" algn="ctr" rtl="0">
              <a:lnSpc>
                <a:spcPct val="100000"/>
              </a:lnSpc>
              <a:spcBef>
                <a:spcPts val="0"/>
              </a:spcBef>
              <a:spcAft>
                <a:spcPts val="0"/>
              </a:spcAft>
              <a:buClr>
                <a:srgbClr val="333333"/>
              </a:buClr>
              <a:buSzPts val="2800"/>
              <a:buFont typeface="Lato"/>
              <a:buChar char="○"/>
              <a:defRPr/>
            </a:lvl2pPr>
            <a:lvl3pPr lvl="2" algn="ctr" rtl="0">
              <a:lnSpc>
                <a:spcPct val="100000"/>
              </a:lnSpc>
              <a:spcBef>
                <a:spcPts val="0"/>
              </a:spcBef>
              <a:spcAft>
                <a:spcPts val="0"/>
              </a:spcAft>
              <a:buClr>
                <a:srgbClr val="333333"/>
              </a:buClr>
              <a:buSzPts val="2800"/>
              <a:buFont typeface="Lato"/>
              <a:buChar char="■"/>
              <a:defRPr/>
            </a:lvl3pPr>
            <a:lvl4pPr lvl="3" algn="ctr" rtl="0">
              <a:lnSpc>
                <a:spcPct val="100000"/>
              </a:lnSpc>
              <a:spcBef>
                <a:spcPts val="0"/>
              </a:spcBef>
              <a:spcAft>
                <a:spcPts val="0"/>
              </a:spcAft>
              <a:buClr>
                <a:srgbClr val="333333"/>
              </a:buClr>
              <a:buSzPts val="2800"/>
              <a:buFont typeface="Lato"/>
              <a:buChar char="●"/>
              <a:defRPr/>
            </a:lvl4pPr>
            <a:lvl5pPr lvl="4" algn="ctr" rtl="0">
              <a:lnSpc>
                <a:spcPct val="100000"/>
              </a:lnSpc>
              <a:spcBef>
                <a:spcPts val="0"/>
              </a:spcBef>
              <a:spcAft>
                <a:spcPts val="0"/>
              </a:spcAft>
              <a:buClr>
                <a:srgbClr val="333333"/>
              </a:buClr>
              <a:buSzPts val="2800"/>
              <a:buFont typeface="Lato"/>
              <a:buChar char="○"/>
              <a:defRPr/>
            </a:lvl5pPr>
            <a:lvl6pPr lvl="5" algn="ctr" rtl="0">
              <a:lnSpc>
                <a:spcPct val="100000"/>
              </a:lnSpc>
              <a:spcBef>
                <a:spcPts val="0"/>
              </a:spcBef>
              <a:spcAft>
                <a:spcPts val="0"/>
              </a:spcAft>
              <a:buClr>
                <a:srgbClr val="333333"/>
              </a:buClr>
              <a:buSzPts val="2800"/>
              <a:buFont typeface="Lato"/>
              <a:buChar char="■"/>
              <a:defRPr/>
            </a:lvl6pPr>
            <a:lvl7pPr lvl="6" algn="ctr" rtl="0">
              <a:lnSpc>
                <a:spcPct val="100000"/>
              </a:lnSpc>
              <a:spcBef>
                <a:spcPts val="0"/>
              </a:spcBef>
              <a:spcAft>
                <a:spcPts val="0"/>
              </a:spcAft>
              <a:buClr>
                <a:srgbClr val="333333"/>
              </a:buClr>
              <a:buSzPts val="2800"/>
              <a:buFont typeface="Lato"/>
              <a:buChar char="●"/>
              <a:defRPr/>
            </a:lvl7pPr>
            <a:lvl8pPr lvl="7" algn="ctr" rtl="0">
              <a:lnSpc>
                <a:spcPct val="100000"/>
              </a:lnSpc>
              <a:spcBef>
                <a:spcPts val="0"/>
              </a:spcBef>
              <a:spcAft>
                <a:spcPts val="0"/>
              </a:spcAft>
              <a:buClr>
                <a:srgbClr val="333333"/>
              </a:buClr>
              <a:buSzPts val="2800"/>
              <a:buFont typeface="Lato"/>
              <a:buChar char="○"/>
              <a:defRPr/>
            </a:lvl8pPr>
            <a:lvl9pPr lvl="8" algn="ctr" rtl="0">
              <a:lnSpc>
                <a:spcPct val="100000"/>
              </a:lnSpc>
              <a:spcBef>
                <a:spcPts val="0"/>
              </a:spcBef>
              <a:spcAft>
                <a:spcPts val="0"/>
              </a:spcAft>
              <a:buClr>
                <a:srgbClr val="333333"/>
              </a:buClr>
              <a:buSzPts val="2800"/>
              <a:buFont typeface="Lato"/>
              <a:buChar char="■"/>
              <a:defRPr/>
            </a:lvl9pPr>
          </a:lstStyle>
          <a:p>
            <a:endParaRPr/>
          </a:p>
        </p:txBody>
      </p:sp>
      <p:sp>
        <p:nvSpPr>
          <p:cNvPr id="48" name="Google Shape;48;p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9" name="Google Shape;49;p5"/>
          <p:cNvSpPr txBox="1">
            <a:spLocks noGrp="1"/>
          </p:cNvSpPr>
          <p:nvPr>
            <p:ph type="title" idx="3"/>
          </p:nvPr>
        </p:nvSpPr>
        <p:spPr>
          <a:xfrm>
            <a:off x="713226" y="1331825"/>
            <a:ext cx="3760200" cy="467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0" name="Google Shape;50;p5"/>
          <p:cNvSpPr txBox="1">
            <a:spLocks noGrp="1"/>
          </p:cNvSpPr>
          <p:nvPr>
            <p:ph type="title" idx="4"/>
          </p:nvPr>
        </p:nvSpPr>
        <p:spPr>
          <a:xfrm>
            <a:off x="4663819" y="1331825"/>
            <a:ext cx="3760200" cy="467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1" name="Google Shape;51;p5"/>
          <p:cNvSpPr/>
          <p:nvPr/>
        </p:nvSpPr>
        <p:spPr>
          <a:xfrm>
            <a:off x="-1492801" y="4386726"/>
            <a:ext cx="2212800" cy="10416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438025" y="3829625"/>
            <a:ext cx="705900" cy="7059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449500" y="4535525"/>
            <a:ext cx="833700" cy="833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8784575" y="3624173"/>
            <a:ext cx="440400" cy="44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8589350" y="4599425"/>
            <a:ext cx="705900" cy="7059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8029325" y="3915050"/>
            <a:ext cx="940500" cy="9405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 name="Google Shape;59;p6"/>
          <p:cNvSpPr/>
          <p:nvPr/>
        </p:nvSpPr>
        <p:spPr>
          <a:xfrm>
            <a:off x="8408550" y="-195950"/>
            <a:ext cx="1470900" cy="1470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8535550" y="1057850"/>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10800000">
            <a:off x="414525" y="4612950"/>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rot="10800000">
            <a:off x="-760825" y="3877498"/>
            <a:ext cx="1470900" cy="1470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rot="10800000">
            <a:off x="91375" y="3602898"/>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a:off x="7859300" y="-305302"/>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5"/>
        <p:cNvGrpSpPr/>
        <p:nvPr/>
      </p:nvGrpSpPr>
      <p:grpSpPr>
        <a:xfrm>
          <a:off x="0" y="0"/>
          <a:ext cx="0" cy="0"/>
          <a:chOff x="0" y="0"/>
          <a:chExt cx="0" cy="0"/>
        </a:xfrm>
      </p:grpSpPr>
      <p:sp>
        <p:nvSpPr>
          <p:cNvPr id="66" name="Google Shape;66;p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7"/>
          <p:cNvSpPr txBox="1">
            <a:spLocks noGrp="1"/>
          </p:cNvSpPr>
          <p:nvPr>
            <p:ph type="subTitle" idx="1"/>
          </p:nvPr>
        </p:nvSpPr>
        <p:spPr>
          <a:xfrm rot="-458">
            <a:off x="2320200" y="1486275"/>
            <a:ext cx="4503600" cy="26370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lt1"/>
              </a:buClr>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68" name="Google Shape;68;p7"/>
          <p:cNvSpPr/>
          <p:nvPr/>
        </p:nvSpPr>
        <p:spPr>
          <a:xfrm>
            <a:off x="-700050" y="-598271"/>
            <a:ext cx="1400100" cy="14001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256400" y="751950"/>
            <a:ext cx="705900" cy="7059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611425" y="-315075"/>
            <a:ext cx="833700" cy="833700"/>
          </a:xfrm>
          <a:prstGeom prst="roundRect">
            <a:avLst>
              <a:gd name="adj" fmla="val 5393"/>
            </a:avLst>
          </a:prstGeom>
          <a:noFill/>
          <a:ln w="19050"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1"/>
        <p:cNvGrpSpPr/>
        <p:nvPr/>
      </p:nvGrpSpPr>
      <p:grpSpPr>
        <a:xfrm>
          <a:off x="0" y="0"/>
          <a:ext cx="0" cy="0"/>
          <a:chOff x="0" y="0"/>
          <a:chExt cx="0" cy="0"/>
        </a:xfrm>
      </p:grpSpPr>
      <p:sp>
        <p:nvSpPr>
          <p:cNvPr id="72" name="Google Shape;72;p8"/>
          <p:cNvSpPr txBox="1">
            <a:spLocks noGrp="1"/>
          </p:cNvSpPr>
          <p:nvPr>
            <p:ph type="title"/>
          </p:nvPr>
        </p:nvSpPr>
        <p:spPr>
          <a:xfrm>
            <a:off x="1765800" y="1264500"/>
            <a:ext cx="5612400" cy="2614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73" name="Google Shape;73;p8"/>
          <p:cNvSpPr/>
          <p:nvPr/>
        </p:nvSpPr>
        <p:spPr>
          <a:xfrm>
            <a:off x="129025" y="1977975"/>
            <a:ext cx="492300" cy="4923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589375" y="584125"/>
            <a:ext cx="1470900" cy="1470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flipH="1">
            <a:off x="8262475" y="584125"/>
            <a:ext cx="1470900" cy="1470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8522675" y="1977975"/>
            <a:ext cx="492300" cy="4923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
        <p:cNvGrpSpPr/>
        <p:nvPr/>
      </p:nvGrpSpPr>
      <p:grpSpPr>
        <a:xfrm>
          <a:off x="0" y="0"/>
          <a:ext cx="0" cy="0"/>
          <a:chOff x="0" y="0"/>
          <a:chExt cx="0" cy="0"/>
        </a:xfrm>
      </p:grpSpPr>
      <p:sp>
        <p:nvSpPr>
          <p:cNvPr id="78" name="Google Shape;78;p9"/>
          <p:cNvSpPr txBox="1">
            <a:spLocks noGrp="1"/>
          </p:cNvSpPr>
          <p:nvPr>
            <p:ph type="subTitle" idx="1"/>
          </p:nvPr>
        </p:nvSpPr>
        <p:spPr>
          <a:xfrm>
            <a:off x="730425" y="2718750"/>
            <a:ext cx="3858900" cy="879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79" name="Google Shape;79;p9"/>
          <p:cNvSpPr txBox="1">
            <a:spLocks noGrp="1"/>
          </p:cNvSpPr>
          <p:nvPr>
            <p:ph type="title"/>
          </p:nvPr>
        </p:nvSpPr>
        <p:spPr>
          <a:xfrm>
            <a:off x="730425" y="1545750"/>
            <a:ext cx="3858900" cy="117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algn="r" rtl="0">
              <a:spcBef>
                <a:spcPts val="0"/>
              </a:spcBef>
              <a:spcAft>
                <a:spcPts val="0"/>
              </a:spcAft>
              <a:buSzPts val="3000"/>
              <a:buNone/>
              <a:defRPr/>
            </a:lvl2pPr>
            <a:lvl3pPr lvl="2" algn="r" rtl="0">
              <a:spcBef>
                <a:spcPts val="0"/>
              </a:spcBef>
              <a:spcAft>
                <a:spcPts val="0"/>
              </a:spcAft>
              <a:buSzPts val="3000"/>
              <a:buNone/>
              <a:defRPr/>
            </a:lvl3pPr>
            <a:lvl4pPr lvl="3" algn="r" rtl="0">
              <a:spcBef>
                <a:spcPts val="0"/>
              </a:spcBef>
              <a:spcAft>
                <a:spcPts val="0"/>
              </a:spcAft>
              <a:buSzPts val="3000"/>
              <a:buNone/>
              <a:defRPr/>
            </a:lvl4pPr>
            <a:lvl5pPr lvl="4" algn="r" rtl="0">
              <a:spcBef>
                <a:spcPts val="0"/>
              </a:spcBef>
              <a:spcAft>
                <a:spcPts val="0"/>
              </a:spcAft>
              <a:buSzPts val="3000"/>
              <a:buNone/>
              <a:defRPr/>
            </a:lvl5pPr>
            <a:lvl6pPr lvl="5" algn="r" rtl="0">
              <a:spcBef>
                <a:spcPts val="0"/>
              </a:spcBef>
              <a:spcAft>
                <a:spcPts val="0"/>
              </a:spcAft>
              <a:buSzPts val="3000"/>
              <a:buNone/>
              <a:defRPr/>
            </a:lvl6pPr>
            <a:lvl7pPr lvl="6" algn="r" rtl="0">
              <a:spcBef>
                <a:spcPts val="0"/>
              </a:spcBef>
              <a:spcAft>
                <a:spcPts val="0"/>
              </a:spcAft>
              <a:buSzPts val="3000"/>
              <a:buNone/>
              <a:defRPr/>
            </a:lvl7pPr>
            <a:lvl8pPr lvl="7" algn="r" rtl="0">
              <a:spcBef>
                <a:spcPts val="0"/>
              </a:spcBef>
              <a:spcAft>
                <a:spcPts val="0"/>
              </a:spcAft>
              <a:buSzPts val="3000"/>
              <a:buNone/>
              <a:defRPr/>
            </a:lvl8pPr>
            <a:lvl9pPr lvl="8" algn="r" rtl="0">
              <a:spcBef>
                <a:spcPts val="0"/>
              </a:spcBef>
              <a:spcAft>
                <a:spcPts val="0"/>
              </a:spcAft>
              <a:buSzPts val="3000"/>
              <a:buNone/>
              <a:defRPr/>
            </a:lvl9pPr>
          </a:lstStyle>
          <a:p>
            <a:endParaRPr/>
          </a:p>
        </p:txBody>
      </p:sp>
      <p:sp>
        <p:nvSpPr>
          <p:cNvPr id="80" name="Google Shape;80;p9"/>
          <p:cNvSpPr>
            <a:spLocks noGrp="1"/>
          </p:cNvSpPr>
          <p:nvPr>
            <p:ph type="pic" idx="2"/>
          </p:nvPr>
        </p:nvSpPr>
        <p:spPr>
          <a:xfrm>
            <a:off x="5016600" y="1117050"/>
            <a:ext cx="2909400" cy="2909400"/>
          </a:xfrm>
          <a:prstGeom prst="roundRect">
            <a:avLst>
              <a:gd name="adj" fmla="val 16667"/>
            </a:avLst>
          </a:prstGeom>
          <a:noFill/>
          <a:ln>
            <a:noFill/>
          </a:ln>
        </p:spPr>
      </p:sp>
      <p:sp>
        <p:nvSpPr>
          <p:cNvPr id="81" name="Google Shape;81;p9"/>
          <p:cNvSpPr/>
          <p:nvPr/>
        </p:nvSpPr>
        <p:spPr>
          <a:xfrm>
            <a:off x="8430775" y="320894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9"/>
          <p:cNvSpPr/>
          <p:nvPr/>
        </p:nvSpPr>
        <p:spPr>
          <a:xfrm>
            <a:off x="7749600" y="-633500"/>
            <a:ext cx="1173000" cy="11730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p:nvPr/>
        </p:nvSpPr>
        <p:spPr>
          <a:xfrm>
            <a:off x="6153963" y="4219350"/>
            <a:ext cx="4472700" cy="21051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84"/>
        <p:cNvGrpSpPr/>
        <p:nvPr/>
      </p:nvGrpSpPr>
      <p:grpSpPr>
        <a:xfrm>
          <a:off x="0" y="0"/>
          <a:ext cx="0" cy="0"/>
          <a:chOff x="0" y="0"/>
          <a:chExt cx="0" cy="0"/>
        </a:xfrm>
      </p:grpSpPr>
      <p:sp>
        <p:nvSpPr>
          <p:cNvPr id="85" name="Google Shape;85;p10"/>
          <p:cNvSpPr txBox="1">
            <a:spLocks noGrp="1"/>
          </p:cNvSpPr>
          <p:nvPr>
            <p:ph type="title"/>
          </p:nvPr>
        </p:nvSpPr>
        <p:spPr>
          <a:xfrm>
            <a:off x="713225" y="4042400"/>
            <a:ext cx="7717500" cy="557100"/>
          </a:xfrm>
          <a:prstGeom prst="rect">
            <a:avLst/>
          </a:prstGeom>
          <a:solidFill>
            <a:schemeClr val="lt2"/>
          </a:solid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 name="Google Shape;86;p10"/>
          <p:cNvSpPr>
            <a:spLocks noGrp="1"/>
          </p:cNvSpPr>
          <p:nvPr>
            <p:ph type="pic" idx="2"/>
          </p:nvPr>
        </p:nvSpPr>
        <p:spPr>
          <a:xfrm>
            <a:off x="-47725" y="-53400"/>
            <a:ext cx="9239400" cy="52503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34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GFS Didot"/>
              <a:buNone/>
              <a:defRPr sz="3000" b="1">
                <a:solidFill>
                  <a:schemeClr val="dk1"/>
                </a:solidFill>
                <a:latin typeface="GFS Didot"/>
                <a:ea typeface="GFS Didot"/>
                <a:cs typeface="GFS Didot"/>
                <a:sym typeface="GFS Didot"/>
              </a:defRPr>
            </a:lvl1pPr>
            <a:lvl2pPr lvl="1"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2pPr>
            <a:lvl3pPr lvl="2"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3pPr>
            <a:lvl4pPr lvl="3"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4pPr>
            <a:lvl5pPr lvl="4"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5pPr>
            <a:lvl6pPr lvl="5"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6pPr>
            <a:lvl7pPr lvl="6"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7pPr>
            <a:lvl8pPr lvl="7"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8pPr>
            <a:lvl9pPr lvl="8"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9pPr>
          </a:lstStyle>
          <a:p>
            <a:endParaRPr/>
          </a:p>
        </p:txBody>
      </p:sp>
      <p:sp>
        <p:nvSpPr>
          <p:cNvPr id="7" name="Google Shape;7;p1"/>
          <p:cNvSpPr txBox="1">
            <a:spLocks noGrp="1"/>
          </p:cNvSpPr>
          <p:nvPr>
            <p:ph type="body" idx="1"/>
          </p:nvPr>
        </p:nvSpPr>
        <p:spPr>
          <a:xfrm>
            <a:off x="720000" y="1174500"/>
            <a:ext cx="7704000" cy="3429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1pPr>
            <a:lvl2pPr marL="914400" lvl="1"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marL="1371600" lvl="2"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marL="1828800" lvl="3"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marL="2286000" lvl="4"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marL="2743200" lvl="5"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marL="3200400" lvl="6"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marL="3657600" lvl="7"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marL="4114800" lvl="8"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86"/>
        <p:cNvGrpSpPr/>
        <p:nvPr/>
      </p:nvGrpSpPr>
      <p:grpSpPr>
        <a:xfrm>
          <a:off x="0" y="0"/>
          <a:ext cx="0" cy="0"/>
          <a:chOff x="0" y="0"/>
          <a:chExt cx="0" cy="0"/>
        </a:xfrm>
      </p:grpSpPr>
      <p:sp>
        <p:nvSpPr>
          <p:cNvPr id="287" name="Google Shape;287;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8" name="Google Shape;288;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0.xml"/><Relationship Id="rId1" Type="http://schemas.openxmlformats.org/officeDocument/2006/relationships/slideLayout" Target="../slideLayouts/slideLayout14.xml"/><Relationship Id="rId5" Type="http://schemas.openxmlformats.org/officeDocument/2006/relationships/image" Target="../media/image3.png"/><Relationship Id="rId4" Type="http://schemas.openxmlformats.org/officeDocument/2006/relationships/hyperlink" Target="https://docs.google.com/spreadsheets/d/1xN4yg84iWOHUnU1ohg2GfAzfnSpSPGcmCbEuqGYM3e0/copy"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xN4yg84iWOHUnU1ohg2GfAzfnSpSPGcmCbEuqGYM3e0/copy"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17.xml"/><Relationship Id="rId4" Type="http://schemas.openxmlformats.org/officeDocument/2006/relationships/image" Target="../media/image1.jp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openxmlformats.org/officeDocument/2006/relationships/hyperlink" Target="https://www.freepik.com/free-vector/abstract-green-geometric-background_6209944.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photo/crop-hands-holding-opened-book_1925582.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8.xml"/><Relationship Id="rId6" Type="http://schemas.openxmlformats.org/officeDocument/2006/relationships/hyperlink" Target="https://www.freepik.com/free-vector/abstract-white-shapes-background_12628435.htm/?utm_source=slidesgo_template&amp;utm_medium=referral-link&amp;utm_campaign=sg_resources&amp;utm_content=freepik" TargetMode="External"/><Relationship Id="rId5" Type="http://schemas.openxmlformats.org/officeDocument/2006/relationships/hyperlink" Target="https://www.freepik.com/free-photo/cheerful-man-woman-medics-with-papers_1796565.htm/?utm_source=slidesgo_template&amp;utm_medium=referral-link&amp;utm_campaign=sg_resources&amp;utm_content=freepik" TargetMode="External"/><Relationship Id="rId4" Type="http://schemas.openxmlformats.org/officeDocument/2006/relationships/hyperlink" Target="https://www.freepik.com/free-photo/bookmark-coffee-cup-assortment-view_34002439.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GFS+Didot" TargetMode="External"/><Relationship Id="rId2" Type="http://schemas.openxmlformats.org/officeDocument/2006/relationships/notesSlide" Target="../notesSlides/notesSlide33.xml"/><Relationship Id="rId1" Type="http://schemas.openxmlformats.org/officeDocument/2006/relationships/slideLayout" Target="../slideLayouts/slideLayout29.xml"/><Relationship Id="rId4" Type="http://schemas.openxmlformats.org/officeDocument/2006/relationships/hyperlink" Target="https://fonts.google.com/specimen/Overpass"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7.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1.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8.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5"/>
        <p:cNvGrpSpPr/>
        <p:nvPr/>
      </p:nvGrpSpPr>
      <p:grpSpPr>
        <a:xfrm>
          <a:off x="0" y="0"/>
          <a:ext cx="0" cy="0"/>
          <a:chOff x="0" y="0"/>
          <a:chExt cx="0" cy="0"/>
        </a:xfrm>
      </p:grpSpPr>
      <p:sp>
        <p:nvSpPr>
          <p:cNvPr id="296" name="Google Shape;296;p32"/>
          <p:cNvSpPr/>
          <p:nvPr/>
        </p:nvSpPr>
        <p:spPr>
          <a:xfrm>
            <a:off x="8478875" y="3201525"/>
            <a:ext cx="956700" cy="10377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2"/>
          <p:cNvSpPr txBox="1">
            <a:spLocks noGrp="1"/>
          </p:cNvSpPr>
          <p:nvPr>
            <p:ph type="subTitle" idx="1"/>
          </p:nvPr>
        </p:nvSpPr>
        <p:spPr>
          <a:xfrm rot="-455">
            <a:off x="2697155" y="3859390"/>
            <a:ext cx="4529400" cy="1037401"/>
          </a:xfrm>
          <a:prstGeom prst="rect">
            <a:avLst/>
          </a:prstGeom>
        </p:spPr>
        <p:txBody>
          <a:bodyPr spcFirstLastPara="1" wrap="square" lIns="91425" tIns="91425" rIns="91425" bIns="91425" anchor="t" anchorCtr="0">
            <a:noAutofit/>
          </a:bodyPr>
          <a:lstStyle/>
          <a:p>
            <a:pPr marL="0" lvl="0" indent="0" algn="l"/>
            <a:r>
              <a:rPr lang="es-ES" dirty="0">
                <a:solidFill>
                  <a:schemeClr val="tx2">
                    <a:lumMod val="50000"/>
                  </a:schemeClr>
                </a:solidFill>
              </a:rPr>
              <a:t>Autor:       José Antonio López Pérez </a:t>
            </a:r>
          </a:p>
          <a:p>
            <a:pPr marL="0" lvl="0" indent="0" algn="l"/>
            <a:r>
              <a:rPr lang="es-ES" dirty="0">
                <a:solidFill>
                  <a:schemeClr val="tx2">
                    <a:lumMod val="50000"/>
                  </a:schemeClr>
                </a:solidFill>
              </a:rPr>
              <a:t>Tutores:   Lidia Sánchez González, </a:t>
            </a:r>
          </a:p>
          <a:p>
            <a:pPr marL="0" lvl="0" indent="0" algn="l"/>
            <a:r>
              <a:rPr lang="es-ES" dirty="0">
                <a:solidFill>
                  <a:schemeClr val="tx2">
                    <a:lumMod val="50000"/>
                  </a:schemeClr>
                </a:solidFill>
              </a:rPr>
              <a:t>	Jesús Fernández </a:t>
            </a:r>
            <a:r>
              <a:rPr lang="es-ES" dirty="0" err="1">
                <a:solidFill>
                  <a:schemeClr val="tx2">
                    <a:lumMod val="50000"/>
                  </a:schemeClr>
                </a:solidFill>
              </a:rPr>
              <a:t>Fernández</a:t>
            </a:r>
            <a:r>
              <a:rPr lang="es-ES" dirty="0">
                <a:solidFill>
                  <a:schemeClr val="tx2">
                    <a:lumMod val="50000"/>
                  </a:schemeClr>
                </a:solidFill>
              </a:rPr>
              <a:t> </a:t>
            </a:r>
            <a:endParaRPr dirty="0">
              <a:solidFill>
                <a:schemeClr val="tx2">
                  <a:lumMod val="50000"/>
                </a:schemeClr>
              </a:solidFill>
            </a:endParaRPr>
          </a:p>
        </p:txBody>
      </p:sp>
      <p:sp>
        <p:nvSpPr>
          <p:cNvPr id="298" name="Google Shape;298;p32"/>
          <p:cNvSpPr txBox="1">
            <a:spLocks noGrp="1"/>
          </p:cNvSpPr>
          <p:nvPr>
            <p:ph type="ctrTitle"/>
          </p:nvPr>
        </p:nvSpPr>
        <p:spPr>
          <a:xfrm>
            <a:off x="1310403" y="1865728"/>
            <a:ext cx="6523193" cy="1037701"/>
          </a:xfrm>
          <a:prstGeom prst="rect">
            <a:avLst/>
          </a:prstGeom>
        </p:spPr>
        <p:txBody>
          <a:bodyPr spcFirstLastPara="1" wrap="square" lIns="91425" tIns="91425" rIns="91425" bIns="91425" anchor="b" anchorCtr="0">
            <a:noAutofit/>
          </a:bodyPr>
          <a:lstStyle/>
          <a:p>
            <a:pPr lvl="0">
              <a:buClr>
                <a:schemeClr val="dk1"/>
              </a:buClr>
              <a:buSzPts val="1100"/>
            </a:pPr>
            <a:r>
              <a:rPr lang="es-ES" sz="3200" dirty="0"/>
              <a:t>Aplicación web para la gestión de módulos hidropónicos inteligentes</a:t>
            </a:r>
            <a:endParaRPr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42"/>
          <p:cNvSpPr txBox="1">
            <a:spLocks noGrp="1"/>
          </p:cNvSpPr>
          <p:nvPr>
            <p:ph type="title"/>
          </p:nvPr>
        </p:nvSpPr>
        <p:spPr>
          <a:xfrm>
            <a:off x="1765800" y="1264500"/>
            <a:ext cx="5612400" cy="261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
        <p:nvSpPr>
          <p:cNvPr id="405" name="Google Shape;405;p42"/>
          <p:cNvSpPr/>
          <p:nvPr/>
        </p:nvSpPr>
        <p:spPr>
          <a:xfrm>
            <a:off x="126725" y="2830913"/>
            <a:ext cx="1173000" cy="11730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2"/>
          <p:cNvSpPr/>
          <p:nvPr/>
        </p:nvSpPr>
        <p:spPr>
          <a:xfrm>
            <a:off x="-1523137" y="4133625"/>
            <a:ext cx="4472700" cy="21051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2"/>
          <p:cNvSpPr/>
          <p:nvPr/>
        </p:nvSpPr>
        <p:spPr>
          <a:xfrm>
            <a:off x="0" y="-44625"/>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2"/>
          <p:cNvSpPr/>
          <p:nvPr/>
        </p:nvSpPr>
        <p:spPr>
          <a:xfrm flipH="1">
            <a:off x="7844250" y="2875538"/>
            <a:ext cx="1173000" cy="11730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2"/>
          <p:cNvSpPr/>
          <p:nvPr/>
        </p:nvSpPr>
        <p:spPr>
          <a:xfrm flipH="1">
            <a:off x="6655613" y="4428925"/>
            <a:ext cx="4472700" cy="21051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2"/>
          <p:cNvSpPr/>
          <p:nvPr/>
        </p:nvSpPr>
        <p:spPr>
          <a:xfrm flipH="1">
            <a:off x="8393675" y="0"/>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3"/>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16" name="Google Shape;416;p43"/>
          <p:cNvSpPr txBox="1"/>
          <p:nvPr/>
        </p:nvSpPr>
        <p:spPr>
          <a:xfrm>
            <a:off x="719967" y="2485300"/>
            <a:ext cx="1859700" cy="8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Mercury </a:t>
            </a:r>
            <a:r>
              <a:rPr lang="en">
                <a:solidFill>
                  <a:schemeClr val="dk1"/>
                </a:solidFill>
                <a:latin typeface="Overpass"/>
                <a:ea typeface="Overpass"/>
                <a:cs typeface="Overpass"/>
                <a:sym typeface="Overpass"/>
              </a:rPr>
              <a:t>is the smallest planet in the Solar System</a:t>
            </a:r>
            <a:endParaRPr b="1">
              <a:solidFill>
                <a:schemeClr val="dk1"/>
              </a:solidFill>
              <a:latin typeface="Overpass"/>
              <a:ea typeface="Overpass"/>
              <a:cs typeface="Overpass"/>
              <a:sym typeface="Overpass"/>
            </a:endParaRPr>
          </a:p>
        </p:txBody>
      </p:sp>
      <p:sp>
        <p:nvSpPr>
          <p:cNvPr id="417" name="Google Shape;417;p43"/>
          <p:cNvSpPr txBox="1"/>
          <p:nvPr/>
        </p:nvSpPr>
        <p:spPr>
          <a:xfrm>
            <a:off x="719967" y="1870750"/>
            <a:ext cx="1859700" cy="76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Current situation</a:t>
            </a:r>
            <a:endParaRPr sz="2000" b="1">
              <a:solidFill>
                <a:schemeClr val="dk1"/>
              </a:solidFill>
              <a:latin typeface="GFS Didot"/>
              <a:ea typeface="GFS Didot"/>
              <a:cs typeface="GFS Didot"/>
              <a:sym typeface="GFS Didot"/>
            </a:endParaRPr>
          </a:p>
        </p:txBody>
      </p:sp>
      <p:sp>
        <p:nvSpPr>
          <p:cNvPr id="418" name="Google Shape;418;p43"/>
          <p:cNvSpPr/>
          <p:nvPr/>
        </p:nvSpPr>
        <p:spPr>
          <a:xfrm>
            <a:off x="3290700" y="3026600"/>
            <a:ext cx="614400" cy="6144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9" name="Google Shape;419;p43"/>
          <p:cNvSpPr txBox="1"/>
          <p:nvPr/>
        </p:nvSpPr>
        <p:spPr>
          <a:xfrm>
            <a:off x="2668092" y="2022475"/>
            <a:ext cx="1859700" cy="8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Venus </a:t>
            </a:r>
            <a:r>
              <a:rPr lang="en">
                <a:solidFill>
                  <a:schemeClr val="dk1"/>
                </a:solidFill>
                <a:latin typeface="Overpass"/>
                <a:ea typeface="Overpass"/>
                <a:cs typeface="Overpass"/>
                <a:sym typeface="Overpass"/>
              </a:rPr>
              <a:t>is the second planet from the Sun. It’s terribly hot</a:t>
            </a:r>
            <a:endParaRPr b="1">
              <a:solidFill>
                <a:schemeClr val="dk1"/>
              </a:solidFill>
              <a:latin typeface="Overpass"/>
              <a:ea typeface="Overpass"/>
              <a:cs typeface="Overpass"/>
              <a:sym typeface="Overpass"/>
            </a:endParaRPr>
          </a:p>
        </p:txBody>
      </p:sp>
      <p:sp>
        <p:nvSpPr>
          <p:cNvPr id="420" name="Google Shape;420;p43"/>
          <p:cNvSpPr txBox="1"/>
          <p:nvPr/>
        </p:nvSpPr>
        <p:spPr>
          <a:xfrm>
            <a:off x="2668100" y="1683025"/>
            <a:ext cx="1859700" cy="49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Problem # 1</a:t>
            </a:r>
            <a:endParaRPr sz="2000" b="1">
              <a:solidFill>
                <a:schemeClr val="dk1"/>
              </a:solidFill>
              <a:latin typeface="GFS Didot"/>
              <a:ea typeface="GFS Didot"/>
              <a:cs typeface="GFS Didot"/>
              <a:sym typeface="GFS Didot"/>
            </a:endParaRPr>
          </a:p>
        </p:txBody>
      </p:sp>
      <p:sp>
        <p:nvSpPr>
          <p:cNvPr id="421" name="Google Shape;421;p43"/>
          <p:cNvSpPr txBox="1"/>
          <p:nvPr/>
        </p:nvSpPr>
        <p:spPr>
          <a:xfrm>
            <a:off x="4616217" y="2022475"/>
            <a:ext cx="1859700" cy="8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Earth </a:t>
            </a:r>
            <a:r>
              <a:rPr lang="en">
                <a:solidFill>
                  <a:schemeClr val="dk1"/>
                </a:solidFill>
                <a:latin typeface="Overpass"/>
                <a:ea typeface="Overpass"/>
                <a:cs typeface="Overpass"/>
                <a:sym typeface="Overpass"/>
              </a:rPr>
              <a:t>is the only planet that has life in the Solar System</a:t>
            </a:r>
            <a:endParaRPr b="1">
              <a:solidFill>
                <a:schemeClr val="dk1"/>
              </a:solidFill>
              <a:latin typeface="Overpass"/>
              <a:ea typeface="Overpass"/>
              <a:cs typeface="Overpass"/>
              <a:sym typeface="Overpass"/>
            </a:endParaRPr>
          </a:p>
        </p:txBody>
      </p:sp>
      <p:sp>
        <p:nvSpPr>
          <p:cNvPr id="422" name="Google Shape;422;p43"/>
          <p:cNvSpPr txBox="1"/>
          <p:nvPr/>
        </p:nvSpPr>
        <p:spPr>
          <a:xfrm>
            <a:off x="4616219" y="1683025"/>
            <a:ext cx="1859700" cy="49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Problem # 2</a:t>
            </a:r>
            <a:endParaRPr sz="2000" b="1">
              <a:solidFill>
                <a:schemeClr val="dk1"/>
              </a:solidFill>
              <a:latin typeface="GFS Didot"/>
              <a:ea typeface="GFS Didot"/>
              <a:cs typeface="GFS Didot"/>
              <a:sym typeface="GFS Didot"/>
            </a:endParaRPr>
          </a:p>
        </p:txBody>
      </p:sp>
      <p:sp>
        <p:nvSpPr>
          <p:cNvPr id="423" name="Google Shape;423;p43"/>
          <p:cNvSpPr txBox="1"/>
          <p:nvPr/>
        </p:nvSpPr>
        <p:spPr>
          <a:xfrm>
            <a:off x="6564342" y="2022475"/>
            <a:ext cx="1859700" cy="8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Despite being red, </a:t>
            </a:r>
            <a:r>
              <a:rPr lang="en" b="1">
                <a:solidFill>
                  <a:schemeClr val="dk1"/>
                </a:solidFill>
                <a:latin typeface="Overpass"/>
                <a:ea typeface="Overpass"/>
                <a:cs typeface="Overpass"/>
                <a:sym typeface="Overpass"/>
              </a:rPr>
              <a:t>Mars </a:t>
            </a:r>
            <a:r>
              <a:rPr lang="en">
                <a:solidFill>
                  <a:schemeClr val="dk1"/>
                </a:solidFill>
                <a:latin typeface="Overpass"/>
                <a:ea typeface="Overpass"/>
                <a:cs typeface="Overpass"/>
                <a:sym typeface="Overpass"/>
              </a:rPr>
              <a:t>is actually a cold place</a:t>
            </a:r>
            <a:endParaRPr b="1">
              <a:solidFill>
                <a:schemeClr val="dk1"/>
              </a:solidFill>
              <a:latin typeface="Overpass"/>
              <a:ea typeface="Overpass"/>
              <a:cs typeface="Overpass"/>
              <a:sym typeface="Overpass"/>
            </a:endParaRPr>
          </a:p>
        </p:txBody>
      </p:sp>
      <p:sp>
        <p:nvSpPr>
          <p:cNvPr id="424" name="Google Shape;424;p43"/>
          <p:cNvSpPr txBox="1"/>
          <p:nvPr/>
        </p:nvSpPr>
        <p:spPr>
          <a:xfrm>
            <a:off x="6564347" y="1683025"/>
            <a:ext cx="1859700" cy="49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Problem # 3</a:t>
            </a:r>
            <a:endParaRPr sz="2000" b="1">
              <a:solidFill>
                <a:schemeClr val="dk1"/>
              </a:solidFill>
              <a:latin typeface="GFS Didot"/>
              <a:ea typeface="GFS Didot"/>
              <a:cs typeface="GFS Didot"/>
              <a:sym typeface="GFS Didot"/>
            </a:endParaRPr>
          </a:p>
        </p:txBody>
      </p:sp>
      <p:sp>
        <p:nvSpPr>
          <p:cNvPr id="425" name="Google Shape;425;p43"/>
          <p:cNvSpPr txBox="1"/>
          <p:nvPr/>
        </p:nvSpPr>
        <p:spPr>
          <a:xfrm>
            <a:off x="2668125" y="4111725"/>
            <a:ext cx="5755800" cy="49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Problems</a:t>
            </a:r>
            <a:endParaRPr sz="2000" b="1">
              <a:solidFill>
                <a:schemeClr val="dk1"/>
              </a:solidFill>
              <a:latin typeface="GFS Didot"/>
              <a:ea typeface="GFS Didot"/>
              <a:cs typeface="GFS Didot"/>
              <a:sym typeface="GFS Didot"/>
            </a:endParaRPr>
          </a:p>
        </p:txBody>
      </p:sp>
      <p:cxnSp>
        <p:nvCxnSpPr>
          <p:cNvPr id="426" name="Google Shape;426;p43"/>
          <p:cNvCxnSpPr/>
          <p:nvPr/>
        </p:nvCxnSpPr>
        <p:spPr>
          <a:xfrm>
            <a:off x="2668125" y="4111725"/>
            <a:ext cx="5755800" cy="0"/>
          </a:xfrm>
          <a:prstGeom prst="straightConnector1">
            <a:avLst/>
          </a:prstGeom>
          <a:noFill/>
          <a:ln w="9525" cap="flat" cmpd="sng">
            <a:solidFill>
              <a:schemeClr val="dk1"/>
            </a:solidFill>
            <a:prstDash val="solid"/>
            <a:round/>
            <a:headEnd type="none" w="med" len="med"/>
            <a:tailEnd type="none" w="med" len="med"/>
          </a:ln>
        </p:spPr>
      </p:cxnSp>
      <p:sp>
        <p:nvSpPr>
          <p:cNvPr id="427" name="Google Shape;427;p43"/>
          <p:cNvSpPr/>
          <p:nvPr/>
        </p:nvSpPr>
        <p:spPr>
          <a:xfrm>
            <a:off x="5238875" y="3026600"/>
            <a:ext cx="614400" cy="6144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8" name="Google Shape;428;p43"/>
          <p:cNvSpPr/>
          <p:nvPr/>
        </p:nvSpPr>
        <p:spPr>
          <a:xfrm>
            <a:off x="7187050" y="3026600"/>
            <a:ext cx="614400" cy="6144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cxnSp>
        <p:nvCxnSpPr>
          <p:cNvPr id="429" name="Google Shape;429;p43"/>
          <p:cNvCxnSpPr>
            <a:stCxn id="418" idx="3"/>
            <a:endCxn id="427" idx="1"/>
          </p:cNvCxnSpPr>
          <p:nvPr/>
        </p:nvCxnSpPr>
        <p:spPr>
          <a:xfrm>
            <a:off x="3905100" y="3333800"/>
            <a:ext cx="1333800" cy="0"/>
          </a:xfrm>
          <a:prstGeom prst="straightConnector1">
            <a:avLst/>
          </a:prstGeom>
          <a:noFill/>
          <a:ln w="9525" cap="flat" cmpd="sng">
            <a:solidFill>
              <a:schemeClr val="lt1"/>
            </a:solidFill>
            <a:prstDash val="solid"/>
            <a:round/>
            <a:headEnd type="none" w="med" len="med"/>
            <a:tailEnd type="none" w="med" len="med"/>
          </a:ln>
        </p:spPr>
      </p:cxnSp>
      <p:cxnSp>
        <p:nvCxnSpPr>
          <p:cNvPr id="430" name="Google Shape;430;p43"/>
          <p:cNvCxnSpPr>
            <a:stCxn id="427" idx="3"/>
            <a:endCxn id="428" idx="1"/>
          </p:cNvCxnSpPr>
          <p:nvPr/>
        </p:nvCxnSpPr>
        <p:spPr>
          <a:xfrm>
            <a:off x="5853275" y="3333800"/>
            <a:ext cx="1333800" cy="0"/>
          </a:xfrm>
          <a:prstGeom prst="straightConnector1">
            <a:avLst/>
          </a:prstGeom>
          <a:noFill/>
          <a:ln w="9525" cap="flat" cmpd="sng">
            <a:solidFill>
              <a:schemeClr val="lt1"/>
            </a:solidFill>
            <a:prstDash val="solid"/>
            <a:round/>
            <a:headEnd type="none" w="med" len="med"/>
            <a:tailEnd type="none" w="med" len="med"/>
          </a:ln>
        </p:spPr>
      </p:cxnSp>
      <p:cxnSp>
        <p:nvCxnSpPr>
          <p:cNvPr id="431" name="Google Shape;431;p43"/>
          <p:cNvCxnSpPr>
            <a:stCxn id="419" idx="2"/>
            <a:endCxn id="418" idx="0"/>
          </p:cNvCxnSpPr>
          <p:nvPr/>
        </p:nvCxnSpPr>
        <p:spPr>
          <a:xfrm>
            <a:off x="3597942" y="2825275"/>
            <a:ext cx="0" cy="201300"/>
          </a:xfrm>
          <a:prstGeom prst="straightConnector1">
            <a:avLst/>
          </a:prstGeom>
          <a:noFill/>
          <a:ln w="9525" cap="flat" cmpd="sng">
            <a:solidFill>
              <a:schemeClr val="dk1"/>
            </a:solidFill>
            <a:prstDash val="solid"/>
            <a:round/>
            <a:headEnd type="none" w="med" len="med"/>
            <a:tailEnd type="none" w="med" len="med"/>
          </a:ln>
        </p:spPr>
      </p:cxnSp>
      <p:cxnSp>
        <p:nvCxnSpPr>
          <p:cNvPr id="432" name="Google Shape;432;p43"/>
          <p:cNvCxnSpPr>
            <a:stCxn id="421" idx="2"/>
            <a:endCxn id="427" idx="0"/>
          </p:cNvCxnSpPr>
          <p:nvPr/>
        </p:nvCxnSpPr>
        <p:spPr>
          <a:xfrm>
            <a:off x="5546067" y="2825275"/>
            <a:ext cx="0" cy="201300"/>
          </a:xfrm>
          <a:prstGeom prst="straightConnector1">
            <a:avLst/>
          </a:prstGeom>
          <a:noFill/>
          <a:ln w="9525" cap="flat" cmpd="sng">
            <a:solidFill>
              <a:schemeClr val="dk1"/>
            </a:solidFill>
            <a:prstDash val="solid"/>
            <a:round/>
            <a:headEnd type="none" w="med" len="med"/>
            <a:tailEnd type="none" w="med" len="med"/>
          </a:ln>
        </p:spPr>
      </p:cxnSp>
      <p:cxnSp>
        <p:nvCxnSpPr>
          <p:cNvPr id="433" name="Google Shape;433;p43"/>
          <p:cNvCxnSpPr>
            <a:stCxn id="423" idx="2"/>
            <a:endCxn id="428" idx="0"/>
          </p:cNvCxnSpPr>
          <p:nvPr/>
        </p:nvCxnSpPr>
        <p:spPr>
          <a:xfrm>
            <a:off x="7494192" y="2825275"/>
            <a:ext cx="0" cy="201300"/>
          </a:xfrm>
          <a:prstGeom prst="straightConnector1">
            <a:avLst/>
          </a:prstGeom>
          <a:noFill/>
          <a:ln w="9525" cap="flat" cmpd="sng">
            <a:solidFill>
              <a:schemeClr val="dk1"/>
            </a:solidFill>
            <a:prstDash val="solid"/>
            <a:round/>
            <a:headEnd type="none" w="med" len="med"/>
            <a:tailEnd type="none" w="med" len="med"/>
          </a:ln>
        </p:spPr>
      </p:cxnSp>
      <p:grpSp>
        <p:nvGrpSpPr>
          <p:cNvPr id="434" name="Google Shape;434;p43"/>
          <p:cNvGrpSpPr/>
          <p:nvPr/>
        </p:nvGrpSpPr>
        <p:grpSpPr>
          <a:xfrm>
            <a:off x="5368270" y="3163733"/>
            <a:ext cx="355641" cy="340151"/>
            <a:chOff x="5049750" y="832600"/>
            <a:chExt cx="505100" cy="483100"/>
          </a:xfrm>
        </p:grpSpPr>
        <p:sp>
          <p:nvSpPr>
            <p:cNvPr id="435" name="Google Shape;435;p4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6" name="Google Shape;436;p4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37" name="Google Shape;437;p43"/>
          <p:cNvGrpSpPr/>
          <p:nvPr/>
        </p:nvGrpSpPr>
        <p:grpSpPr>
          <a:xfrm>
            <a:off x="3435494" y="3163719"/>
            <a:ext cx="340221" cy="340168"/>
            <a:chOff x="3270475" y="1427025"/>
            <a:chExt cx="483200" cy="483125"/>
          </a:xfrm>
        </p:grpSpPr>
        <p:sp>
          <p:nvSpPr>
            <p:cNvPr id="438" name="Google Shape;438;p4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9" name="Google Shape;439;p4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0" name="Google Shape;440;p4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1" name="Google Shape;441;p43"/>
          <p:cNvGrpSpPr/>
          <p:nvPr/>
        </p:nvGrpSpPr>
        <p:grpSpPr>
          <a:xfrm>
            <a:off x="7316448" y="3163715"/>
            <a:ext cx="340608" cy="340168"/>
            <a:chOff x="5053900" y="2021500"/>
            <a:chExt cx="483750" cy="483125"/>
          </a:xfrm>
        </p:grpSpPr>
        <p:sp>
          <p:nvSpPr>
            <p:cNvPr id="442" name="Google Shape;442;p4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3" name="Google Shape;443;p4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 name="Google Shape;444;p4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5" name="Google Shape;445;p4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6" name="Google Shape;446;p4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7" name="Google Shape;447;p4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8" name="Google Shape;448;p4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9" name="Google Shape;449;p4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44"/>
          <p:cNvSpPr txBox="1">
            <a:spLocks noGrp="1"/>
          </p:cNvSpPr>
          <p:nvPr>
            <p:ph type="title"/>
          </p:nvPr>
        </p:nvSpPr>
        <p:spPr>
          <a:xfrm>
            <a:off x="1396932" y="1395675"/>
            <a:ext cx="7026900" cy="4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1</a:t>
            </a:r>
            <a:endParaRPr/>
          </a:p>
        </p:txBody>
      </p:sp>
      <p:sp>
        <p:nvSpPr>
          <p:cNvPr id="455" name="Google Shape;455;p44"/>
          <p:cNvSpPr txBox="1">
            <a:spLocks noGrp="1"/>
          </p:cNvSpPr>
          <p:nvPr>
            <p:ph type="subTitle" idx="1"/>
          </p:nvPr>
        </p:nvSpPr>
        <p:spPr>
          <a:xfrm>
            <a:off x="1396932" y="1712025"/>
            <a:ext cx="7026900" cy="63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t>Mercury </a:t>
            </a:r>
            <a:r>
              <a:rPr lang="en"/>
              <a:t>is the closest planet to the Sun and the smallest one in the Solar System—it’s only a bit larger than the Moon</a:t>
            </a:r>
            <a:endParaRPr/>
          </a:p>
        </p:txBody>
      </p:sp>
      <p:sp>
        <p:nvSpPr>
          <p:cNvPr id="456" name="Google Shape;456;p44"/>
          <p:cNvSpPr txBox="1">
            <a:spLocks noGrp="1"/>
          </p:cNvSpPr>
          <p:nvPr>
            <p:ph type="title" idx="2"/>
          </p:nvPr>
        </p:nvSpPr>
        <p:spPr>
          <a:xfrm>
            <a:off x="1396964" y="2522100"/>
            <a:ext cx="7026900" cy="4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1"/>
                </a:solidFill>
              </a:rPr>
              <a:t>Hypothesis 2</a:t>
            </a:r>
            <a:endParaRPr>
              <a:solidFill>
                <a:schemeClr val="dk1"/>
              </a:solidFill>
            </a:endParaRPr>
          </a:p>
        </p:txBody>
      </p:sp>
      <p:sp>
        <p:nvSpPr>
          <p:cNvPr id="457" name="Google Shape;457;p44"/>
          <p:cNvSpPr txBox="1">
            <a:spLocks noGrp="1"/>
          </p:cNvSpPr>
          <p:nvPr>
            <p:ph type="subTitle" idx="3"/>
          </p:nvPr>
        </p:nvSpPr>
        <p:spPr>
          <a:xfrm>
            <a:off x="1396938" y="2838465"/>
            <a:ext cx="7026900" cy="63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t>Venus</a:t>
            </a:r>
            <a:r>
              <a:rPr lang="en"/>
              <a:t> has a beautiful name and is the second planet from the Sun. It’s terribly hot—even hotter than Mercury—and its atmosphere is extremely poisonous</a:t>
            </a:r>
            <a:endParaRPr/>
          </a:p>
        </p:txBody>
      </p:sp>
      <p:sp>
        <p:nvSpPr>
          <p:cNvPr id="458" name="Google Shape;458;p44"/>
          <p:cNvSpPr txBox="1">
            <a:spLocks noGrp="1"/>
          </p:cNvSpPr>
          <p:nvPr>
            <p:ph type="title" idx="4"/>
          </p:nvPr>
        </p:nvSpPr>
        <p:spPr>
          <a:xfrm>
            <a:off x="1390788" y="3648550"/>
            <a:ext cx="7026900" cy="4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3</a:t>
            </a:r>
            <a:endParaRPr/>
          </a:p>
        </p:txBody>
      </p:sp>
      <p:sp>
        <p:nvSpPr>
          <p:cNvPr id="459" name="Google Shape;459;p44"/>
          <p:cNvSpPr txBox="1">
            <a:spLocks noGrp="1"/>
          </p:cNvSpPr>
          <p:nvPr>
            <p:ph type="subTitle" idx="5"/>
          </p:nvPr>
        </p:nvSpPr>
        <p:spPr>
          <a:xfrm>
            <a:off x="1390775" y="3964925"/>
            <a:ext cx="7026900" cy="63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t>Jupiter</a:t>
            </a:r>
            <a:r>
              <a:rPr lang="en"/>
              <a:t> is a gas giant and the biggest planet in the Solar System. It's the fourth-brightest object in the night sky. It was named after the Roman god of the skies </a:t>
            </a:r>
            <a:endParaRPr/>
          </a:p>
        </p:txBody>
      </p:sp>
      <p:sp>
        <p:nvSpPr>
          <p:cNvPr id="460" name="Google Shape;460;p44"/>
          <p:cNvSpPr txBox="1">
            <a:spLocks noGrp="1"/>
          </p:cNvSpPr>
          <p:nvPr>
            <p:ph type="title" idx="6"/>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Hypotheses</a:t>
            </a:r>
            <a:endParaRPr/>
          </a:p>
        </p:txBody>
      </p:sp>
      <p:sp>
        <p:nvSpPr>
          <p:cNvPr id="461" name="Google Shape;461;p44"/>
          <p:cNvSpPr/>
          <p:nvPr/>
        </p:nvSpPr>
        <p:spPr>
          <a:xfrm>
            <a:off x="720000" y="1630400"/>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GFS Didot"/>
                <a:ea typeface="GFS Didot"/>
                <a:cs typeface="GFS Didot"/>
                <a:sym typeface="GFS Didot"/>
              </a:rPr>
              <a:t>1</a:t>
            </a:r>
            <a:endParaRPr sz="2400" b="1">
              <a:solidFill>
                <a:schemeClr val="dk1"/>
              </a:solidFill>
              <a:latin typeface="GFS Didot"/>
              <a:ea typeface="GFS Didot"/>
              <a:cs typeface="GFS Didot"/>
              <a:sym typeface="GFS Didot"/>
            </a:endParaRPr>
          </a:p>
        </p:txBody>
      </p:sp>
      <p:sp>
        <p:nvSpPr>
          <p:cNvPr id="462" name="Google Shape;462;p44"/>
          <p:cNvSpPr/>
          <p:nvPr/>
        </p:nvSpPr>
        <p:spPr>
          <a:xfrm>
            <a:off x="720125" y="2744825"/>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GFS Didot"/>
                <a:ea typeface="GFS Didot"/>
                <a:cs typeface="GFS Didot"/>
                <a:sym typeface="GFS Didot"/>
              </a:rPr>
              <a:t>2</a:t>
            </a:r>
            <a:endParaRPr sz="2400" b="1">
              <a:solidFill>
                <a:schemeClr val="dk1"/>
              </a:solidFill>
              <a:latin typeface="GFS Didot"/>
              <a:ea typeface="GFS Didot"/>
              <a:cs typeface="GFS Didot"/>
              <a:sym typeface="GFS Didot"/>
            </a:endParaRPr>
          </a:p>
        </p:txBody>
      </p:sp>
      <p:sp>
        <p:nvSpPr>
          <p:cNvPr id="463" name="Google Shape;463;p44"/>
          <p:cNvSpPr/>
          <p:nvPr/>
        </p:nvSpPr>
        <p:spPr>
          <a:xfrm>
            <a:off x="720125" y="3859250"/>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GFS Didot"/>
                <a:ea typeface="GFS Didot"/>
                <a:cs typeface="GFS Didot"/>
                <a:sym typeface="GFS Didot"/>
              </a:rPr>
              <a:t>3</a:t>
            </a:r>
            <a:endParaRPr sz="2400" b="1">
              <a:solidFill>
                <a:schemeClr val="dk1"/>
              </a:solidFill>
              <a:latin typeface="GFS Didot"/>
              <a:ea typeface="GFS Didot"/>
              <a:cs typeface="GFS Didot"/>
              <a:sym typeface="GFS Dido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45"/>
          <p:cNvSpPr txBox="1">
            <a:spLocks noGrp="1"/>
          </p:cNvSpPr>
          <p:nvPr>
            <p:ph type="title"/>
          </p:nvPr>
        </p:nvSpPr>
        <p:spPr>
          <a:xfrm>
            <a:off x="719999" y="2570400"/>
            <a:ext cx="2242200" cy="4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Understanding</a:t>
            </a:r>
            <a:endParaRPr/>
          </a:p>
        </p:txBody>
      </p:sp>
      <p:sp>
        <p:nvSpPr>
          <p:cNvPr id="469" name="Google Shape;469;p45"/>
          <p:cNvSpPr txBox="1">
            <a:spLocks noGrp="1"/>
          </p:cNvSpPr>
          <p:nvPr>
            <p:ph type="subTitle" idx="1"/>
          </p:nvPr>
        </p:nvSpPr>
        <p:spPr>
          <a:xfrm>
            <a:off x="719999" y="2962950"/>
            <a:ext cx="2242200" cy="867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Mercury </a:t>
            </a:r>
            <a:r>
              <a:rPr lang="en"/>
              <a:t>is the closest planet to the Sun and the smallest of them all</a:t>
            </a:r>
            <a:endParaRPr/>
          </a:p>
        </p:txBody>
      </p:sp>
      <p:sp>
        <p:nvSpPr>
          <p:cNvPr id="470" name="Google Shape;470;p45"/>
          <p:cNvSpPr txBox="1">
            <a:spLocks noGrp="1"/>
          </p:cNvSpPr>
          <p:nvPr>
            <p:ph type="title" idx="2"/>
          </p:nvPr>
        </p:nvSpPr>
        <p:spPr>
          <a:xfrm>
            <a:off x="3450900" y="2570388"/>
            <a:ext cx="2242200" cy="4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Application</a:t>
            </a:r>
            <a:endParaRPr/>
          </a:p>
        </p:txBody>
      </p:sp>
      <p:sp>
        <p:nvSpPr>
          <p:cNvPr id="471" name="Google Shape;471;p45"/>
          <p:cNvSpPr txBox="1">
            <a:spLocks noGrp="1"/>
          </p:cNvSpPr>
          <p:nvPr>
            <p:ph type="subTitle" idx="3"/>
          </p:nvPr>
        </p:nvSpPr>
        <p:spPr>
          <a:xfrm>
            <a:off x="3450892" y="2962958"/>
            <a:ext cx="2242200" cy="867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Venus </a:t>
            </a:r>
            <a:r>
              <a:rPr lang="en"/>
              <a:t>has a beautiful name and is the second planet from the Sun</a:t>
            </a:r>
            <a:endParaRPr/>
          </a:p>
        </p:txBody>
      </p:sp>
      <p:sp>
        <p:nvSpPr>
          <p:cNvPr id="472" name="Google Shape;472;p45"/>
          <p:cNvSpPr txBox="1">
            <a:spLocks noGrp="1"/>
          </p:cNvSpPr>
          <p:nvPr>
            <p:ph type="title" idx="4"/>
          </p:nvPr>
        </p:nvSpPr>
        <p:spPr>
          <a:xfrm>
            <a:off x="6181801" y="2570388"/>
            <a:ext cx="2242200" cy="4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Developing</a:t>
            </a:r>
            <a:endParaRPr/>
          </a:p>
        </p:txBody>
      </p:sp>
      <p:sp>
        <p:nvSpPr>
          <p:cNvPr id="473" name="Google Shape;473;p45"/>
          <p:cNvSpPr txBox="1">
            <a:spLocks noGrp="1"/>
          </p:cNvSpPr>
          <p:nvPr>
            <p:ph type="subTitle" idx="5"/>
          </p:nvPr>
        </p:nvSpPr>
        <p:spPr>
          <a:xfrm>
            <a:off x="6181801" y="2962967"/>
            <a:ext cx="2242200" cy="867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Despite being red, </a:t>
            </a:r>
            <a:r>
              <a:rPr lang="en" b="1"/>
              <a:t>Mars</a:t>
            </a:r>
            <a:r>
              <a:rPr lang="en"/>
              <a:t> is actually a cold place. It’s full of iron oxide dust</a:t>
            </a:r>
            <a:endParaRPr/>
          </a:p>
          <a:p>
            <a:pPr marL="0" lvl="0" indent="0" algn="ctr" rtl="0">
              <a:lnSpc>
                <a:spcPct val="115000"/>
              </a:lnSpc>
              <a:spcBef>
                <a:spcPts val="0"/>
              </a:spcBef>
              <a:spcAft>
                <a:spcPts val="0"/>
              </a:spcAft>
              <a:buNone/>
            </a:pPr>
            <a:endParaRPr/>
          </a:p>
        </p:txBody>
      </p:sp>
      <p:sp>
        <p:nvSpPr>
          <p:cNvPr id="474" name="Google Shape;474;p45"/>
          <p:cNvSpPr txBox="1">
            <a:spLocks noGrp="1"/>
          </p:cNvSpPr>
          <p:nvPr>
            <p:ph type="title" idx="6"/>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objectives</a:t>
            </a:r>
            <a:endParaRPr/>
          </a:p>
        </p:txBody>
      </p:sp>
      <p:sp>
        <p:nvSpPr>
          <p:cNvPr id="475" name="Google Shape;475;p45"/>
          <p:cNvSpPr/>
          <p:nvPr/>
        </p:nvSpPr>
        <p:spPr>
          <a:xfrm>
            <a:off x="1488136" y="1740672"/>
            <a:ext cx="705900" cy="705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6" name="Google Shape;476;p45"/>
          <p:cNvSpPr/>
          <p:nvPr/>
        </p:nvSpPr>
        <p:spPr>
          <a:xfrm>
            <a:off x="4219036" y="1740672"/>
            <a:ext cx="705900" cy="705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7" name="Google Shape;477;p45"/>
          <p:cNvSpPr/>
          <p:nvPr/>
        </p:nvSpPr>
        <p:spPr>
          <a:xfrm>
            <a:off x="6949951" y="1740685"/>
            <a:ext cx="705900" cy="705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8" name="Google Shape;478;p45"/>
          <p:cNvSpPr/>
          <p:nvPr/>
        </p:nvSpPr>
        <p:spPr>
          <a:xfrm>
            <a:off x="1679253" y="1906843"/>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9" name="Google Shape;479;p45"/>
          <p:cNvSpPr/>
          <p:nvPr/>
        </p:nvSpPr>
        <p:spPr>
          <a:xfrm>
            <a:off x="4409682" y="1907210"/>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5"/>
          <p:cNvSpPr/>
          <p:nvPr/>
        </p:nvSpPr>
        <p:spPr>
          <a:xfrm>
            <a:off x="7116018" y="192345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46"/>
          <p:cNvSpPr txBox="1">
            <a:spLocks noGrp="1"/>
          </p:cNvSpPr>
          <p:nvPr>
            <p:ph type="title"/>
          </p:nvPr>
        </p:nvSpPr>
        <p:spPr>
          <a:xfrm>
            <a:off x="719975" y="1741475"/>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Cartesian</a:t>
            </a:r>
            <a:endParaRPr/>
          </a:p>
        </p:txBody>
      </p:sp>
      <p:sp>
        <p:nvSpPr>
          <p:cNvPr id="486" name="Google Shape;486;p46"/>
          <p:cNvSpPr txBox="1">
            <a:spLocks noGrp="1"/>
          </p:cNvSpPr>
          <p:nvPr>
            <p:ph type="subTitle" idx="1"/>
          </p:nvPr>
        </p:nvSpPr>
        <p:spPr>
          <a:xfrm>
            <a:off x="719975" y="2102075"/>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Mercury</a:t>
            </a:r>
            <a:r>
              <a:rPr lang="en"/>
              <a:t> is the smallest planet of them all</a:t>
            </a:r>
            <a:endParaRPr/>
          </a:p>
        </p:txBody>
      </p:sp>
      <p:sp>
        <p:nvSpPr>
          <p:cNvPr id="487" name="Google Shape;487;p46"/>
          <p:cNvSpPr txBox="1">
            <a:spLocks noGrp="1"/>
          </p:cNvSpPr>
          <p:nvPr>
            <p:ph type="title" idx="2"/>
          </p:nvPr>
        </p:nvSpPr>
        <p:spPr>
          <a:xfrm>
            <a:off x="3419246" y="1741475"/>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Dualism</a:t>
            </a:r>
            <a:endParaRPr/>
          </a:p>
        </p:txBody>
      </p:sp>
      <p:sp>
        <p:nvSpPr>
          <p:cNvPr id="488" name="Google Shape;488;p46"/>
          <p:cNvSpPr txBox="1">
            <a:spLocks noGrp="1"/>
          </p:cNvSpPr>
          <p:nvPr>
            <p:ph type="subTitle" idx="3"/>
          </p:nvPr>
        </p:nvSpPr>
        <p:spPr>
          <a:xfrm>
            <a:off x="3419250" y="2102075"/>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Venus </a:t>
            </a:r>
            <a:r>
              <a:rPr lang="en"/>
              <a:t>is the second planet from the Sun</a:t>
            </a:r>
            <a:endParaRPr/>
          </a:p>
        </p:txBody>
      </p:sp>
      <p:sp>
        <p:nvSpPr>
          <p:cNvPr id="489" name="Google Shape;489;p46"/>
          <p:cNvSpPr txBox="1">
            <a:spLocks noGrp="1"/>
          </p:cNvSpPr>
          <p:nvPr>
            <p:ph type="title" idx="4"/>
          </p:nvPr>
        </p:nvSpPr>
        <p:spPr>
          <a:xfrm>
            <a:off x="719975" y="3170100"/>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Skepticism</a:t>
            </a:r>
            <a:endParaRPr/>
          </a:p>
        </p:txBody>
      </p:sp>
      <p:sp>
        <p:nvSpPr>
          <p:cNvPr id="490" name="Google Shape;490;p46"/>
          <p:cNvSpPr txBox="1">
            <a:spLocks noGrp="1"/>
          </p:cNvSpPr>
          <p:nvPr>
            <p:ph type="subTitle" idx="5"/>
          </p:nvPr>
        </p:nvSpPr>
        <p:spPr>
          <a:xfrm>
            <a:off x="719975" y="3530850"/>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Despite being red, </a:t>
            </a:r>
            <a:r>
              <a:rPr lang="en" b="1"/>
              <a:t>Mars</a:t>
            </a:r>
            <a:r>
              <a:rPr lang="en"/>
              <a:t> is actually a cold place</a:t>
            </a:r>
            <a:endParaRPr/>
          </a:p>
        </p:txBody>
      </p:sp>
      <p:sp>
        <p:nvSpPr>
          <p:cNvPr id="491" name="Google Shape;491;p46"/>
          <p:cNvSpPr txBox="1">
            <a:spLocks noGrp="1"/>
          </p:cNvSpPr>
          <p:nvPr>
            <p:ph type="title" idx="6"/>
          </p:nvPr>
        </p:nvSpPr>
        <p:spPr>
          <a:xfrm>
            <a:off x="3419246" y="3170100"/>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Logical</a:t>
            </a:r>
            <a:endParaRPr/>
          </a:p>
        </p:txBody>
      </p:sp>
      <p:sp>
        <p:nvSpPr>
          <p:cNvPr id="492" name="Google Shape;492;p46"/>
          <p:cNvSpPr txBox="1">
            <a:spLocks noGrp="1"/>
          </p:cNvSpPr>
          <p:nvPr>
            <p:ph type="subTitle" idx="7"/>
          </p:nvPr>
        </p:nvSpPr>
        <p:spPr>
          <a:xfrm>
            <a:off x="3419246" y="3530850"/>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Jupiter</a:t>
            </a:r>
            <a:r>
              <a:rPr lang="en"/>
              <a:t> is the biggest planet in the Solar System</a:t>
            </a:r>
            <a:endParaRPr/>
          </a:p>
        </p:txBody>
      </p:sp>
      <p:sp>
        <p:nvSpPr>
          <p:cNvPr id="493" name="Google Shape;493;p46"/>
          <p:cNvSpPr txBox="1">
            <a:spLocks noGrp="1"/>
          </p:cNvSpPr>
          <p:nvPr>
            <p:ph type="title" idx="8"/>
          </p:nvPr>
        </p:nvSpPr>
        <p:spPr>
          <a:xfrm>
            <a:off x="6118525" y="1741475"/>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Mind</a:t>
            </a:r>
            <a:endParaRPr/>
          </a:p>
        </p:txBody>
      </p:sp>
      <p:sp>
        <p:nvSpPr>
          <p:cNvPr id="494" name="Google Shape;494;p46"/>
          <p:cNvSpPr txBox="1">
            <a:spLocks noGrp="1"/>
          </p:cNvSpPr>
          <p:nvPr>
            <p:ph type="subTitle" idx="9"/>
          </p:nvPr>
        </p:nvSpPr>
        <p:spPr>
          <a:xfrm>
            <a:off x="6118525" y="2102075"/>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Earth </a:t>
            </a:r>
            <a:r>
              <a:rPr lang="en"/>
              <a:t>is the only planet known to harbor life</a:t>
            </a:r>
            <a:endParaRPr/>
          </a:p>
        </p:txBody>
      </p:sp>
      <p:sp>
        <p:nvSpPr>
          <p:cNvPr id="495" name="Google Shape;495;p46"/>
          <p:cNvSpPr txBox="1">
            <a:spLocks noGrp="1"/>
          </p:cNvSpPr>
          <p:nvPr>
            <p:ph type="title" idx="13"/>
          </p:nvPr>
        </p:nvSpPr>
        <p:spPr>
          <a:xfrm>
            <a:off x="6118525" y="3170100"/>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Body</a:t>
            </a:r>
            <a:endParaRPr/>
          </a:p>
        </p:txBody>
      </p:sp>
      <p:sp>
        <p:nvSpPr>
          <p:cNvPr id="496" name="Google Shape;496;p46"/>
          <p:cNvSpPr txBox="1">
            <a:spLocks noGrp="1"/>
          </p:cNvSpPr>
          <p:nvPr>
            <p:ph type="subTitle" idx="14"/>
          </p:nvPr>
        </p:nvSpPr>
        <p:spPr>
          <a:xfrm>
            <a:off x="6118525" y="3530850"/>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Saturn</a:t>
            </a:r>
            <a:r>
              <a:rPr lang="en"/>
              <a:t> is a gas giant and has several rings</a:t>
            </a:r>
            <a:endParaRPr/>
          </a:p>
        </p:txBody>
      </p:sp>
      <p:sp>
        <p:nvSpPr>
          <p:cNvPr id="497" name="Google Shape;497;p46"/>
          <p:cNvSpPr txBox="1">
            <a:spLocks noGrp="1"/>
          </p:cNvSpPr>
          <p:nvPr>
            <p:ph type="title" idx="15"/>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GFS Didot"/>
                <a:ea typeface="GFS Didot"/>
                <a:cs typeface="GFS Didot"/>
                <a:sym typeface="GFS Didot"/>
              </a:rPr>
              <a:t>Reviewing concepts is a good idea</a:t>
            </a:r>
            <a:endParaRPr>
              <a:solidFill>
                <a:schemeClr val="dk1"/>
              </a:solidFill>
              <a:latin typeface="GFS Didot"/>
              <a:ea typeface="GFS Didot"/>
              <a:cs typeface="GFS Didot"/>
              <a:sym typeface="GFS Dido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sp>
        <p:nvSpPr>
          <p:cNvPr id="503" name="Google Shape;503;p47"/>
          <p:cNvSpPr txBox="1">
            <a:spLocks noGrp="1"/>
          </p:cNvSpPr>
          <p:nvPr>
            <p:ph type="subTitle" idx="1"/>
          </p:nvPr>
        </p:nvSpPr>
        <p:spPr>
          <a:xfrm rot="-410">
            <a:off x="2057825" y="1379800"/>
            <a:ext cx="5028300" cy="2915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Nunito"/>
              <a:buChar char="●"/>
            </a:pPr>
            <a:r>
              <a:rPr lang="en" b="1"/>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b="1"/>
              <a:t>Saturn</a:t>
            </a:r>
            <a:r>
              <a:rPr lang="en"/>
              <a:t> is a gas giant and has several rings. It’s composed mostly of hydrogen and helium</a:t>
            </a:r>
            <a:endParaRPr/>
          </a:p>
          <a:p>
            <a:pPr marL="0" lvl="0" indent="0" algn="l" rtl="0">
              <a:spcBef>
                <a:spcPts val="0"/>
              </a:spcBef>
              <a:spcAft>
                <a:spcPts val="0"/>
              </a:spcAft>
              <a:buNone/>
            </a:pPr>
            <a:endParaRPr/>
          </a:p>
          <a:p>
            <a:pPr marL="457200" lvl="0" indent="-317500" algn="l" rtl="0">
              <a:spcBef>
                <a:spcPts val="0"/>
              </a:spcBef>
              <a:spcAft>
                <a:spcPts val="0"/>
              </a:spcAft>
              <a:buSzPts val="1400"/>
              <a:buFont typeface="Nunito"/>
              <a:buChar char="●"/>
            </a:pPr>
            <a:r>
              <a:rPr lang="en" b="1"/>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b="1"/>
              <a:t>Neptune</a:t>
            </a:r>
            <a:r>
              <a:rPr lang="en"/>
              <a:t> is the farthest planet from the Sun and the fourth-largest by diameter</a:t>
            </a:r>
            <a:endParaRPr/>
          </a:p>
          <a:p>
            <a:pPr marL="0" lvl="0" indent="0" algn="l" rtl="0">
              <a:spcBef>
                <a:spcPts val="0"/>
              </a:spcBef>
              <a:spcAft>
                <a:spcPts val="0"/>
              </a:spcAft>
              <a:buNone/>
            </a:pPr>
            <a:endParaRPr/>
          </a:p>
          <a:p>
            <a:pPr marL="457200" lvl="0" indent="-317500" algn="l" rtl="0">
              <a:spcBef>
                <a:spcPts val="0"/>
              </a:spcBef>
              <a:spcAft>
                <a:spcPts val="0"/>
              </a:spcAft>
              <a:buSzPts val="1400"/>
              <a:buFont typeface="Nunito"/>
              <a:buChar char="●"/>
            </a:pPr>
            <a:r>
              <a:rPr lang="en" b="1"/>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The </a:t>
            </a:r>
            <a:r>
              <a:rPr lang="en" b="1"/>
              <a:t>Sun</a:t>
            </a:r>
            <a:r>
              <a:rPr lang="en"/>
              <a:t> is the star at the center of the Solar System. It’s basically a fireball</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48"/>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sp>
        <p:nvSpPr>
          <p:cNvPr id="509" name="Google Shape;509;p48"/>
          <p:cNvSpPr txBox="1"/>
          <p:nvPr/>
        </p:nvSpPr>
        <p:spPr>
          <a:xfrm>
            <a:off x="720050" y="2713550"/>
            <a:ext cx="2150100" cy="63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Mercury </a:t>
            </a:r>
            <a:r>
              <a:rPr lang="en">
                <a:solidFill>
                  <a:schemeClr val="dk1"/>
                </a:solidFill>
                <a:latin typeface="Overpass"/>
                <a:ea typeface="Overpass"/>
                <a:cs typeface="Overpass"/>
                <a:sym typeface="Overpass"/>
              </a:rPr>
              <a:t>is the smallest planet of them all</a:t>
            </a:r>
            <a:endParaRPr b="1">
              <a:solidFill>
                <a:schemeClr val="dk1"/>
              </a:solidFill>
              <a:latin typeface="Overpass"/>
              <a:ea typeface="Overpass"/>
              <a:cs typeface="Overpass"/>
              <a:sym typeface="Overpass"/>
            </a:endParaRPr>
          </a:p>
        </p:txBody>
      </p:sp>
      <p:sp>
        <p:nvSpPr>
          <p:cNvPr id="510" name="Google Shape;510;p48"/>
          <p:cNvSpPr txBox="1"/>
          <p:nvPr/>
        </p:nvSpPr>
        <p:spPr>
          <a:xfrm>
            <a:off x="720050" y="2304200"/>
            <a:ext cx="2150100" cy="56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Our framework</a:t>
            </a:r>
            <a:endParaRPr sz="2000" b="1">
              <a:solidFill>
                <a:schemeClr val="dk1"/>
              </a:solidFill>
              <a:latin typeface="GFS Didot"/>
              <a:ea typeface="GFS Didot"/>
              <a:cs typeface="GFS Didot"/>
              <a:sym typeface="GFS Didot"/>
            </a:endParaRPr>
          </a:p>
        </p:txBody>
      </p:sp>
      <p:sp>
        <p:nvSpPr>
          <p:cNvPr id="511" name="Google Shape;511;p48"/>
          <p:cNvSpPr txBox="1"/>
          <p:nvPr/>
        </p:nvSpPr>
        <p:spPr>
          <a:xfrm>
            <a:off x="3246350" y="1303750"/>
            <a:ext cx="5177400" cy="49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Theoretical framework</a:t>
            </a:r>
            <a:endParaRPr sz="2000" b="1">
              <a:solidFill>
                <a:schemeClr val="dk1"/>
              </a:solidFill>
              <a:latin typeface="GFS Didot"/>
              <a:ea typeface="GFS Didot"/>
              <a:cs typeface="GFS Didot"/>
              <a:sym typeface="GFS Didot"/>
            </a:endParaRPr>
          </a:p>
        </p:txBody>
      </p:sp>
      <p:cxnSp>
        <p:nvCxnSpPr>
          <p:cNvPr id="512" name="Google Shape;512;p48"/>
          <p:cNvCxnSpPr/>
          <p:nvPr/>
        </p:nvCxnSpPr>
        <p:spPr>
          <a:xfrm>
            <a:off x="3267125" y="1795450"/>
            <a:ext cx="5156700" cy="0"/>
          </a:xfrm>
          <a:prstGeom prst="straightConnector1">
            <a:avLst/>
          </a:prstGeom>
          <a:noFill/>
          <a:ln w="9525" cap="flat" cmpd="sng">
            <a:solidFill>
              <a:schemeClr val="dk1"/>
            </a:solidFill>
            <a:prstDash val="solid"/>
            <a:round/>
            <a:headEnd type="none" w="med" len="med"/>
            <a:tailEnd type="none" w="med" len="med"/>
          </a:ln>
        </p:spPr>
      </p:cxnSp>
      <p:sp>
        <p:nvSpPr>
          <p:cNvPr id="513" name="Google Shape;513;p48"/>
          <p:cNvSpPr txBox="1"/>
          <p:nvPr/>
        </p:nvSpPr>
        <p:spPr>
          <a:xfrm>
            <a:off x="3246299" y="2390925"/>
            <a:ext cx="2150100" cy="386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Term #1</a:t>
            </a:r>
            <a:endParaRPr b="1">
              <a:solidFill>
                <a:schemeClr val="dk1"/>
              </a:solidFill>
              <a:latin typeface="Overpass"/>
              <a:ea typeface="Overpass"/>
              <a:cs typeface="Overpass"/>
              <a:sym typeface="Overpass"/>
            </a:endParaRPr>
          </a:p>
        </p:txBody>
      </p:sp>
      <p:sp>
        <p:nvSpPr>
          <p:cNvPr id="514" name="Google Shape;514;p48"/>
          <p:cNvSpPr txBox="1"/>
          <p:nvPr/>
        </p:nvSpPr>
        <p:spPr>
          <a:xfrm>
            <a:off x="3246286" y="2099000"/>
            <a:ext cx="21501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Key terms</a:t>
            </a:r>
            <a:endParaRPr sz="2000" b="1">
              <a:solidFill>
                <a:schemeClr val="dk1"/>
              </a:solidFill>
              <a:latin typeface="GFS Didot"/>
              <a:ea typeface="GFS Didot"/>
              <a:cs typeface="GFS Didot"/>
              <a:sym typeface="GFS Didot"/>
            </a:endParaRPr>
          </a:p>
        </p:txBody>
      </p:sp>
      <p:sp>
        <p:nvSpPr>
          <p:cNvPr id="515" name="Google Shape;515;p48"/>
          <p:cNvSpPr txBox="1"/>
          <p:nvPr/>
        </p:nvSpPr>
        <p:spPr>
          <a:xfrm>
            <a:off x="5772540" y="2099000"/>
            <a:ext cx="26514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Relevant theories</a:t>
            </a:r>
            <a:endParaRPr sz="2000" b="1">
              <a:solidFill>
                <a:schemeClr val="dk1"/>
              </a:solidFill>
              <a:latin typeface="GFS Didot"/>
              <a:ea typeface="GFS Didot"/>
              <a:cs typeface="GFS Didot"/>
              <a:sym typeface="GFS Didot"/>
            </a:endParaRPr>
          </a:p>
        </p:txBody>
      </p:sp>
      <p:sp>
        <p:nvSpPr>
          <p:cNvPr id="516" name="Google Shape;516;p48"/>
          <p:cNvSpPr txBox="1"/>
          <p:nvPr/>
        </p:nvSpPr>
        <p:spPr>
          <a:xfrm>
            <a:off x="3246299" y="4215350"/>
            <a:ext cx="2150100" cy="386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Term #4</a:t>
            </a:r>
            <a:endParaRPr b="1">
              <a:solidFill>
                <a:schemeClr val="dk1"/>
              </a:solidFill>
              <a:latin typeface="Overpass"/>
              <a:ea typeface="Overpass"/>
              <a:cs typeface="Overpass"/>
              <a:sym typeface="Overpass"/>
            </a:endParaRPr>
          </a:p>
        </p:txBody>
      </p:sp>
      <p:sp>
        <p:nvSpPr>
          <p:cNvPr id="517" name="Google Shape;517;p48"/>
          <p:cNvSpPr txBox="1"/>
          <p:nvPr/>
        </p:nvSpPr>
        <p:spPr>
          <a:xfrm>
            <a:off x="3246299" y="3607208"/>
            <a:ext cx="2150100" cy="386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Term #3</a:t>
            </a:r>
            <a:endParaRPr b="1">
              <a:solidFill>
                <a:schemeClr val="dk1"/>
              </a:solidFill>
              <a:latin typeface="Overpass"/>
              <a:ea typeface="Overpass"/>
              <a:cs typeface="Overpass"/>
              <a:sym typeface="Overpass"/>
            </a:endParaRPr>
          </a:p>
        </p:txBody>
      </p:sp>
      <p:sp>
        <p:nvSpPr>
          <p:cNvPr id="518" name="Google Shape;518;p48"/>
          <p:cNvSpPr txBox="1"/>
          <p:nvPr/>
        </p:nvSpPr>
        <p:spPr>
          <a:xfrm>
            <a:off x="3246299" y="2999067"/>
            <a:ext cx="2150100" cy="386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Term #2</a:t>
            </a:r>
            <a:endParaRPr b="1">
              <a:solidFill>
                <a:schemeClr val="dk1"/>
              </a:solidFill>
              <a:latin typeface="Overpass"/>
              <a:ea typeface="Overpass"/>
              <a:cs typeface="Overpass"/>
              <a:sym typeface="Overpass"/>
            </a:endParaRPr>
          </a:p>
        </p:txBody>
      </p:sp>
      <p:sp>
        <p:nvSpPr>
          <p:cNvPr id="519" name="Google Shape;519;p48"/>
          <p:cNvSpPr txBox="1"/>
          <p:nvPr/>
        </p:nvSpPr>
        <p:spPr>
          <a:xfrm>
            <a:off x="5772525" y="3010925"/>
            <a:ext cx="2651400" cy="561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Venus </a:t>
            </a:r>
            <a:r>
              <a:rPr lang="en">
                <a:solidFill>
                  <a:schemeClr val="dk1"/>
                </a:solidFill>
                <a:latin typeface="Overpass"/>
                <a:ea typeface="Overpass"/>
                <a:cs typeface="Overpass"/>
                <a:sym typeface="Overpass"/>
              </a:rPr>
              <a:t>is the second planet from the Sun. It’s terribly hot</a:t>
            </a:r>
            <a:endParaRPr b="1">
              <a:solidFill>
                <a:schemeClr val="dk1"/>
              </a:solidFill>
              <a:latin typeface="Overpass"/>
              <a:ea typeface="Overpass"/>
              <a:cs typeface="Overpass"/>
              <a:sym typeface="Overpass"/>
            </a:endParaRPr>
          </a:p>
        </p:txBody>
      </p:sp>
      <p:sp>
        <p:nvSpPr>
          <p:cNvPr id="520" name="Google Shape;520;p48"/>
          <p:cNvSpPr txBox="1"/>
          <p:nvPr/>
        </p:nvSpPr>
        <p:spPr>
          <a:xfrm>
            <a:off x="5772540" y="2719000"/>
            <a:ext cx="26514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Theory A</a:t>
            </a:r>
            <a:endParaRPr sz="2000" b="1">
              <a:solidFill>
                <a:schemeClr val="dk1"/>
              </a:solidFill>
              <a:latin typeface="GFS Didot"/>
              <a:ea typeface="GFS Didot"/>
              <a:cs typeface="GFS Didot"/>
              <a:sym typeface="GFS Didot"/>
            </a:endParaRPr>
          </a:p>
        </p:txBody>
      </p:sp>
      <p:sp>
        <p:nvSpPr>
          <p:cNvPr id="521" name="Google Shape;521;p48"/>
          <p:cNvSpPr txBox="1"/>
          <p:nvPr/>
        </p:nvSpPr>
        <p:spPr>
          <a:xfrm>
            <a:off x="5772525" y="4040150"/>
            <a:ext cx="2651400" cy="561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Earth </a:t>
            </a:r>
            <a:r>
              <a:rPr lang="en">
                <a:solidFill>
                  <a:schemeClr val="dk1"/>
                </a:solidFill>
                <a:latin typeface="Overpass"/>
                <a:ea typeface="Overpass"/>
                <a:cs typeface="Overpass"/>
                <a:sym typeface="Overpass"/>
              </a:rPr>
              <a:t>is the only planet that has life in the Solar System</a:t>
            </a:r>
            <a:endParaRPr b="1">
              <a:solidFill>
                <a:schemeClr val="dk1"/>
              </a:solidFill>
              <a:latin typeface="Overpass"/>
              <a:ea typeface="Overpass"/>
              <a:cs typeface="Overpass"/>
              <a:sym typeface="Overpass"/>
            </a:endParaRPr>
          </a:p>
        </p:txBody>
      </p:sp>
      <p:sp>
        <p:nvSpPr>
          <p:cNvPr id="522" name="Google Shape;522;p48"/>
          <p:cNvSpPr txBox="1"/>
          <p:nvPr/>
        </p:nvSpPr>
        <p:spPr>
          <a:xfrm>
            <a:off x="5772540" y="3748225"/>
            <a:ext cx="26514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Theory B</a:t>
            </a:r>
            <a:endParaRPr sz="2000" b="1">
              <a:solidFill>
                <a:schemeClr val="dk1"/>
              </a:solidFill>
              <a:latin typeface="GFS Didot"/>
              <a:ea typeface="GFS Didot"/>
              <a:cs typeface="GFS Didot"/>
              <a:sym typeface="GFS Didot"/>
            </a:endParaRPr>
          </a:p>
        </p:txBody>
      </p:sp>
      <p:cxnSp>
        <p:nvCxnSpPr>
          <p:cNvPr id="523" name="Google Shape;523;p48"/>
          <p:cNvCxnSpPr>
            <a:stCxn id="510" idx="3"/>
            <a:endCxn id="511" idx="1"/>
          </p:cNvCxnSpPr>
          <p:nvPr/>
        </p:nvCxnSpPr>
        <p:spPr>
          <a:xfrm rot="10800000" flipH="1">
            <a:off x="2870150" y="1549700"/>
            <a:ext cx="376200" cy="1035300"/>
          </a:xfrm>
          <a:prstGeom prst="bentConnector3">
            <a:avLst>
              <a:gd name="adj1" fmla="val 52352"/>
            </a:avLst>
          </a:prstGeom>
          <a:noFill/>
          <a:ln w="9525" cap="flat" cmpd="sng">
            <a:solidFill>
              <a:schemeClr val="dk1"/>
            </a:solidFill>
            <a:prstDash val="solid"/>
            <a:round/>
            <a:headEnd type="none" w="med" len="med"/>
            <a:tailEnd type="none" w="med" len="med"/>
          </a:ln>
        </p:spPr>
      </p:cxnSp>
      <p:cxnSp>
        <p:nvCxnSpPr>
          <p:cNvPr id="524" name="Google Shape;524;p48"/>
          <p:cNvCxnSpPr>
            <a:stCxn id="510" idx="3"/>
            <a:endCxn id="516" idx="1"/>
          </p:cNvCxnSpPr>
          <p:nvPr/>
        </p:nvCxnSpPr>
        <p:spPr>
          <a:xfrm>
            <a:off x="2870150" y="2585000"/>
            <a:ext cx="376200" cy="1823400"/>
          </a:xfrm>
          <a:prstGeom prst="bentConnector3">
            <a:avLst>
              <a:gd name="adj1" fmla="val 52352"/>
            </a:avLst>
          </a:prstGeom>
          <a:noFill/>
          <a:ln w="9525" cap="flat" cmpd="sng">
            <a:solidFill>
              <a:schemeClr val="dk1"/>
            </a:solidFill>
            <a:prstDash val="solid"/>
            <a:round/>
            <a:headEnd type="none" w="med" len="med"/>
            <a:tailEnd type="none" w="med" len="med"/>
          </a:ln>
        </p:spPr>
      </p:cxnSp>
      <p:cxnSp>
        <p:nvCxnSpPr>
          <p:cNvPr id="525" name="Google Shape;525;p48"/>
          <p:cNvCxnSpPr>
            <a:stCxn id="513" idx="2"/>
            <a:endCxn id="518" idx="0"/>
          </p:cNvCxnSpPr>
          <p:nvPr/>
        </p:nvCxnSpPr>
        <p:spPr>
          <a:xfrm>
            <a:off x="4321349" y="2777325"/>
            <a:ext cx="0" cy="221700"/>
          </a:xfrm>
          <a:prstGeom prst="straightConnector1">
            <a:avLst/>
          </a:prstGeom>
          <a:noFill/>
          <a:ln w="9525" cap="flat" cmpd="sng">
            <a:solidFill>
              <a:schemeClr val="dk1"/>
            </a:solidFill>
            <a:prstDash val="solid"/>
            <a:round/>
            <a:headEnd type="none" w="med" len="med"/>
            <a:tailEnd type="none" w="med" len="med"/>
          </a:ln>
        </p:spPr>
      </p:cxnSp>
      <p:cxnSp>
        <p:nvCxnSpPr>
          <p:cNvPr id="526" name="Google Shape;526;p48"/>
          <p:cNvCxnSpPr>
            <a:stCxn id="518" idx="2"/>
            <a:endCxn id="517" idx="0"/>
          </p:cNvCxnSpPr>
          <p:nvPr/>
        </p:nvCxnSpPr>
        <p:spPr>
          <a:xfrm>
            <a:off x="4321349" y="3385467"/>
            <a:ext cx="0" cy="221700"/>
          </a:xfrm>
          <a:prstGeom prst="straightConnector1">
            <a:avLst/>
          </a:prstGeom>
          <a:noFill/>
          <a:ln w="9525" cap="flat" cmpd="sng">
            <a:solidFill>
              <a:schemeClr val="dk1"/>
            </a:solidFill>
            <a:prstDash val="solid"/>
            <a:round/>
            <a:headEnd type="none" w="med" len="med"/>
            <a:tailEnd type="none" w="med" len="med"/>
          </a:ln>
        </p:spPr>
      </p:cxnSp>
      <p:cxnSp>
        <p:nvCxnSpPr>
          <p:cNvPr id="527" name="Google Shape;527;p48"/>
          <p:cNvCxnSpPr>
            <a:stCxn id="517" idx="2"/>
            <a:endCxn id="516" idx="0"/>
          </p:cNvCxnSpPr>
          <p:nvPr/>
        </p:nvCxnSpPr>
        <p:spPr>
          <a:xfrm>
            <a:off x="4321349" y="3993608"/>
            <a:ext cx="0" cy="221700"/>
          </a:xfrm>
          <a:prstGeom prst="straightConnector1">
            <a:avLst/>
          </a:prstGeom>
          <a:noFill/>
          <a:ln w="9525" cap="flat" cmpd="sng">
            <a:solidFill>
              <a:schemeClr val="dk1"/>
            </a:solidFill>
            <a:prstDash val="solid"/>
            <a:round/>
            <a:headEnd type="none" w="med" len="med"/>
            <a:tailEnd type="none" w="med" len="med"/>
          </a:ln>
        </p:spPr>
      </p:cxnSp>
      <p:cxnSp>
        <p:nvCxnSpPr>
          <p:cNvPr id="528" name="Google Shape;528;p48"/>
          <p:cNvCxnSpPr>
            <a:stCxn id="515" idx="2"/>
            <a:endCxn id="520" idx="0"/>
          </p:cNvCxnSpPr>
          <p:nvPr/>
        </p:nvCxnSpPr>
        <p:spPr>
          <a:xfrm>
            <a:off x="7098240" y="2543300"/>
            <a:ext cx="0" cy="175800"/>
          </a:xfrm>
          <a:prstGeom prst="straightConnector1">
            <a:avLst/>
          </a:prstGeom>
          <a:noFill/>
          <a:ln w="9525" cap="flat" cmpd="sng">
            <a:solidFill>
              <a:schemeClr val="dk1"/>
            </a:solidFill>
            <a:prstDash val="solid"/>
            <a:round/>
            <a:headEnd type="none" w="med" len="med"/>
            <a:tailEnd type="none" w="med" len="med"/>
          </a:ln>
        </p:spPr>
      </p:cxnSp>
      <p:cxnSp>
        <p:nvCxnSpPr>
          <p:cNvPr id="529" name="Google Shape;529;p48"/>
          <p:cNvCxnSpPr>
            <a:stCxn id="519" idx="2"/>
            <a:endCxn id="522" idx="0"/>
          </p:cNvCxnSpPr>
          <p:nvPr/>
        </p:nvCxnSpPr>
        <p:spPr>
          <a:xfrm>
            <a:off x="7098225" y="3572525"/>
            <a:ext cx="0" cy="1758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49"/>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Schedule</a:t>
            </a:r>
            <a:endParaRPr/>
          </a:p>
        </p:txBody>
      </p:sp>
      <p:graphicFrame>
        <p:nvGraphicFramePr>
          <p:cNvPr id="535" name="Google Shape;535;p49"/>
          <p:cNvGraphicFramePr/>
          <p:nvPr/>
        </p:nvGraphicFramePr>
        <p:xfrm>
          <a:off x="720000" y="1269135"/>
          <a:ext cx="3000000" cy="3000000"/>
        </p:xfrm>
        <a:graphic>
          <a:graphicData uri="http://schemas.openxmlformats.org/drawingml/2006/table">
            <a:tbl>
              <a:tblPr>
                <a:noFill/>
                <a:tableStyleId>{3B271829-8D28-4EE4-9BEC-194607EBFD4D}</a:tableStyleId>
              </a:tblPr>
              <a:tblGrid>
                <a:gridCol w="1732375">
                  <a:extLst>
                    <a:ext uri="{9D8B030D-6E8A-4147-A177-3AD203B41FA5}">
                      <a16:colId xmlns:a16="http://schemas.microsoft.com/office/drawing/2014/main" val="20000"/>
                    </a:ext>
                  </a:extLst>
                </a:gridCol>
                <a:gridCol w="1911550">
                  <a:extLst>
                    <a:ext uri="{9D8B030D-6E8A-4147-A177-3AD203B41FA5}">
                      <a16:colId xmlns:a16="http://schemas.microsoft.com/office/drawing/2014/main" val="20001"/>
                    </a:ext>
                  </a:extLst>
                </a:gridCol>
                <a:gridCol w="17629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tblGrid>
              <a:tr h="555050">
                <a:tc>
                  <a:txBody>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Task</a:t>
                      </a:r>
                      <a:endParaRPr sz="2000"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Status</a:t>
                      </a:r>
                      <a:endParaRPr sz="2000"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Date</a:t>
                      </a:r>
                      <a:endParaRPr sz="2000"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J</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F</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M</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A</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M</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J</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55050">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Task</a:t>
                      </a:r>
                      <a:r>
                        <a:rPr lang="en">
                          <a:solidFill>
                            <a:schemeClr val="dk1"/>
                          </a:solidFill>
                          <a:latin typeface="Overpass"/>
                          <a:ea typeface="Overpass"/>
                          <a:cs typeface="Overpass"/>
                          <a:sym typeface="Overpass"/>
                        </a:rPr>
                        <a:t> name here</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Finished</a:t>
                      </a:r>
                      <a:endParaRPr b="1">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Jan 3rd - Feb 29</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555050">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Task</a:t>
                      </a:r>
                      <a:r>
                        <a:rPr lang="en">
                          <a:solidFill>
                            <a:schemeClr val="dk1"/>
                          </a:solidFill>
                          <a:latin typeface="Overpass"/>
                          <a:ea typeface="Overpass"/>
                          <a:cs typeface="Overpass"/>
                          <a:sym typeface="Overpass"/>
                        </a:rPr>
                        <a:t> name here</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Finished</a:t>
                      </a:r>
                      <a:endParaRPr b="1">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Mar 1st - Mar 31st</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555050">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Task</a:t>
                      </a:r>
                      <a:r>
                        <a:rPr lang="en">
                          <a:solidFill>
                            <a:schemeClr val="dk1"/>
                          </a:solidFill>
                          <a:latin typeface="Overpass"/>
                          <a:ea typeface="Overpass"/>
                          <a:cs typeface="Overpass"/>
                          <a:sym typeface="Overpass"/>
                        </a:rPr>
                        <a:t> name here</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Delayed</a:t>
                      </a:r>
                      <a:endParaRPr b="1">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Mar 15th - Jun 15th</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555050">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Task</a:t>
                      </a:r>
                      <a:r>
                        <a:rPr lang="en">
                          <a:solidFill>
                            <a:schemeClr val="dk1"/>
                          </a:solidFill>
                          <a:latin typeface="Overpass"/>
                          <a:ea typeface="Overpass"/>
                          <a:cs typeface="Overpass"/>
                          <a:sym typeface="Overpass"/>
                        </a:rPr>
                        <a:t> name here</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In progress</a:t>
                      </a:r>
                      <a:endParaRPr b="1">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Apr 11th - May 16th</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555050">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Task</a:t>
                      </a:r>
                      <a:r>
                        <a:rPr lang="en">
                          <a:solidFill>
                            <a:schemeClr val="dk1"/>
                          </a:solidFill>
                          <a:latin typeface="Overpass"/>
                          <a:ea typeface="Overpass"/>
                          <a:cs typeface="Overpass"/>
                          <a:sym typeface="Overpass"/>
                        </a:rPr>
                        <a:t> name here</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In progress</a:t>
                      </a:r>
                      <a:endParaRPr b="1">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Jan 9th - Jun 2nd</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50"/>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541" name="Google Shape;541;p50"/>
          <p:cNvSpPr txBox="1"/>
          <p:nvPr/>
        </p:nvSpPr>
        <p:spPr>
          <a:xfrm flipH="1">
            <a:off x="6336000" y="2278863"/>
            <a:ext cx="2088000" cy="61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Saturn </a:t>
            </a:r>
            <a:r>
              <a:rPr lang="en">
                <a:solidFill>
                  <a:schemeClr val="dk1"/>
                </a:solidFill>
                <a:latin typeface="Overpass"/>
                <a:ea typeface="Overpass"/>
                <a:cs typeface="Overpass"/>
                <a:sym typeface="Overpass"/>
              </a:rPr>
              <a:t>is a gas giant and has several rings</a:t>
            </a:r>
            <a:endParaRPr b="1">
              <a:solidFill>
                <a:schemeClr val="dk1"/>
              </a:solidFill>
              <a:latin typeface="Overpass"/>
              <a:ea typeface="Overpass"/>
              <a:cs typeface="Overpass"/>
              <a:sym typeface="Overpass"/>
            </a:endParaRPr>
          </a:p>
        </p:txBody>
      </p:sp>
      <p:sp>
        <p:nvSpPr>
          <p:cNvPr id="542" name="Google Shape;542;p50"/>
          <p:cNvSpPr txBox="1"/>
          <p:nvPr/>
        </p:nvSpPr>
        <p:spPr>
          <a:xfrm flipH="1">
            <a:off x="3198800" y="2362188"/>
            <a:ext cx="27462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Motives</a:t>
            </a:r>
            <a:endParaRPr sz="2000" b="1">
              <a:solidFill>
                <a:schemeClr val="dk1"/>
              </a:solidFill>
              <a:latin typeface="GFS Didot"/>
              <a:ea typeface="GFS Didot"/>
              <a:cs typeface="GFS Didot"/>
              <a:sym typeface="GFS Didot"/>
            </a:endParaRPr>
          </a:p>
        </p:txBody>
      </p:sp>
      <p:sp>
        <p:nvSpPr>
          <p:cNvPr id="543" name="Google Shape;543;p50"/>
          <p:cNvSpPr txBox="1"/>
          <p:nvPr/>
        </p:nvSpPr>
        <p:spPr>
          <a:xfrm flipH="1">
            <a:off x="720075" y="2706425"/>
            <a:ext cx="2242200" cy="412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GFS Didot"/>
                <a:ea typeface="GFS Didot"/>
                <a:cs typeface="GFS Didot"/>
                <a:sym typeface="GFS Didot"/>
              </a:rPr>
              <a:t>Our methodology</a:t>
            </a:r>
            <a:endParaRPr sz="2000" b="1">
              <a:solidFill>
                <a:schemeClr val="dk1"/>
              </a:solidFill>
              <a:latin typeface="GFS Didot"/>
              <a:ea typeface="GFS Didot"/>
              <a:cs typeface="GFS Didot"/>
              <a:sym typeface="GFS Didot"/>
            </a:endParaRPr>
          </a:p>
        </p:txBody>
      </p:sp>
      <p:sp>
        <p:nvSpPr>
          <p:cNvPr id="544" name="Google Shape;544;p50"/>
          <p:cNvSpPr txBox="1"/>
          <p:nvPr/>
        </p:nvSpPr>
        <p:spPr>
          <a:xfrm flipH="1">
            <a:off x="6336000" y="1608688"/>
            <a:ext cx="2088000" cy="61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Jupiter </a:t>
            </a:r>
            <a:r>
              <a:rPr lang="en">
                <a:solidFill>
                  <a:schemeClr val="dk1"/>
                </a:solidFill>
                <a:latin typeface="Overpass"/>
                <a:ea typeface="Overpass"/>
                <a:cs typeface="Overpass"/>
                <a:sym typeface="Overpass"/>
              </a:rPr>
              <a:t>is the biggest planet of them all</a:t>
            </a:r>
            <a:endParaRPr b="1">
              <a:solidFill>
                <a:schemeClr val="dk1"/>
              </a:solidFill>
              <a:latin typeface="Overpass"/>
              <a:ea typeface="Overpass"/>
              <a:cs typeface="Overpass"/>
              <a:sym typeface="Overpass"/>
            </a:endParaRPr>
          </a:p>
        </p:txBody>
      </p:sp>
      <p:sp>
        <p:nvSpPr>
          <p:cNvPr id="545" name="Google Shape;545;p50"/>
          <p:cNvSpPr txBox="1"/>
          <p:nvPr/>
        </p:nvSpPr>
        <p:spPr>
          <a:xfrm flipH="1">
            <a:off x="3198800" y="1692013"/>
            <a:ext cx="27462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Type of data</a:t>
            </a:r>
            <a:endParaRPr sz="2000" b="1">
              <a:solidFill>
                <a:schemeClr val="dk1"/>
              </a:solidFill>
              <a:latin typeface="GFS Didot"/>
              <a:ea typeface="GFS Didot"/>
              <a:cs typeface="GFS Didot"/>
              <a:sym typeface="GFS Didot"/>
            </a:endParaRPr>
          </a:p>
        </p:txBody>
      </p:sp>
      <p:sp>
        <p:nvSpPr>
          <p:cNvPr id="546" name="Google Shape;546;p50"/>
          <p:cNvSpPr txBox="1"/>
          <p:nvPr/>
        </p:nvSpPr>
        <p:spPr>
          <a:xfrm flipH="1">
            <a:off x="6336000" y="3619213"/>
            <a:ext cx="2088000" cy="61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Overpass"/>
                <a:ea typeface="Overpass"/>
                <a:cs typeface="Overpass"/>
                <a:sym typeface="Overpass"/>
              </a:rPr>
              <a:t>The </a:t>
            </a:r>
            <a:r>
              <a:rPr lang="en" b="1">
                <a:solidFill>
                  <a:schemeClr val="dk1"/>
                </a:solidFill>
                <a:latin typeface="Overpass"/>
                <a:ea typeface="Overpass"/>
                <a:cs typeface="Overpass"/>
                <a:sym typeface="Overpass"/>
              </a:rPr>
              <a:t>Sun </a:t>
            </a:r>
            <a:r>
              <a:rPr lang="en">
                <a:solidFill>
                  <a:schemeClr val="dk1"/>
                </a:solidFill>
                <a:latin typeface="Overpass"/>
                <a:ea typeface="Overpass"/>
                <a:cs typeface="Overpass"/>
                <a:sym typeface="Overpass"/>
              </a:rPr>
              <a:t>is the closest star to Earth</a:t>
            </a:r>
            <a:endParaRPr b="1">
              <a:solidFill>
                <a:schemeClr val="dk1"/>
              </a:solidFill>
              <a:latin typeface="Overpass"/>
              <a:ea typeface="Overpass"/>
              <a:cs typeface="Overpass"/>
              <a:sym typeface="Overpass"/>
            </a:endParaRPr>
          </a:p>
        </p:txBody>
      </p:sp>
      <p:sp>
        <p:nvSpPr>
          <p:cNvPr id="547" name="Google Shape;547;p50"/>
          <p:cNvSpPr txBox="1"/>
          <p:nvPr/>
        </p:nvSpPr>
        <p:spPr>
          <a:xfrm flipH="1">
            <a:off x="3198800" y="3702538"/>
            <a:ext cx="27462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Specific sampling</a:t>
            </a:r>
            <a:endParaRPr sz="2000" b="1">
              <a:solidFill>
                <a:schemeClr val="dk1"/>
              </a:solidFill>
              <a:latin typeface="GFS Didot"/>
              <a:ea typeface="GFS Didot"/>
              <a:cs typeface="GFS Didot"/>
              <a:sym typeface="GFS Didot"/>
            </a:endParaRPr>
          </a:p>
        </p:txBody>
      </p:sp>
      <p:sp>
        <p:nvSpPr>
          <p:cNvPr id="548" name="Google Shape;548;p50"/>
          <p:cNvSpPr txBox="1"/>
          <p:nvPr/>
        </p:nvSpPr>
        <p:spPr>
          <a:xfrm flipH="1">
            <a:off x="6336000" y="2949038"/>
            <a:ext cx="2088000" cy="61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Neptune </a:t>
            </a:r>
            <a:r>
              <a:rPr lang="en">
                <a:solidFill>
                  <a:schemeClr val="dk1"/>
                </a:solidFill>
                <a:latin typeface="Overpass"/>
                <a:ea typeface="Overpass"/>
                <a:cs typeface="Overpass"/>
                <a:sym typeface="Overpass"/>
              </a:rPr>
              <a:t>is the farthest planet from the Sun</a:t>
            </a:r>
            <a:endParaRPr b="1">
              <a:solidFill>
                <a:schemeClr val="dk1"/>
              </a:solidFill>
              <a:latin typeface="Overpass"/>
              <a:ea typeface="Overpass"/>
              <a:cs typeface="Overpass"/>
              <a:sym typeface="Overpass"/>
            </a:endParaRPr>
          </a:p>
        </p:txBody>
      </p:sp>
      <p:sp>
        <p:nvSpPr>
          <p:cNvPr id="549" name="Google Shape;549;p50"/>
          <p:cNvSpPr txBox="1"/>
          <p:nvPr/>
        </p:nvSpPr>
        <p:spPr>
          <a:xfrm flipH="1">
            <a:off x="3198800" y="3032363"/>
            <a:ext cx="27462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Data collection</a:t>
            </a:r>
            <a:endParaRPr sz="2000" b="1">
              <a:solidFill>
                <a:schemeClr val="dk1"/>
              </a:solidFill>
              <a:latin typeface="GFS Didot"/>
              <a:ea typeface="GFS Didot"/>
              <a:cs typeface="GFS Didot"/>
              <a:sym typeface="GFS Didot"/>
            </a:endParaRPr>
          </a:p>
        </p:txBody>
      </p:sp>
      <p:cxnSp>
        <p:nvCxnSpPr>
          <p:cNvPr id="550" name="Google Shape;550;p50"/>
          <p:cNvCxnSpPr>
            <a:stCxn id="543" idx="1"/>
            <a:endCxn id="545" idx="3"/>
          </p:cNvCxnSpPr>
          <p:nvPr/>
        </p:nvCxnSpPr>
        <p:spPr>
          <a:xfrm rot="10800000" flipH="1">
            <a:off x="2962275" y="1914125"/>
            <a:ext cx="236400" cy="998700"/>
          </a:xfrm>
          <a:prstGeom prst="bentConnector3">
            <a:avLst>
              <a:gd name="adj1" fmla="val 50026"/>
            </a:avLst>
          </a:prstGeom>
          <a:noFill/>
          <a:ln w="9525" cap="flat" cmpd="sng">
            <a:solidFill>
              <a:schemeClr val="dk1"/>
            </a:solidFill>
            <a:prstDash val="solid"/>
            <a:round/>
            <a:headEnd type="none" w="med" len="med"/>
            <a:tailEnd type="none" w="med" len="med"/>
          </a:ln>
        </p:spPr>
      </p:cxnSp>
      <p:cxnSp>
        <p:nvCxnSpPr>
          <p:cNvPr id="551" name="Google Shape;551;p50"/>
          <p:cNvCxnSpPr>
            <a:stCxn id="543" idx="1"/>
            <a:endCxn id="542" idx="3"/>
          </p:cNvCxnSpPr>
          <p:nvPr/>
        </p:nvCxnSpPr>
        <p:spPr>
          <a:xfrm rot="10800000" flipH="1">
            <a:off x="2962275" y="2584325"/>
            <a:ext cx="236400" cy="328500"/>
          </a:xfrm>
          <a:prstGeom prst="bentConnector3">
            <a:avLst>
              <a:gd name="adj1" fmla="val 50026"/>
            </a:avLst>
          </a:prstGeom>
          <a:noFill/>
          <a:ln w="9525" cap="flat" cmpd="sng">
            <a:solidFill>
              <a:schemeClr val="dk1"/>
            </a:solidFill>
            <a:prstDash val="solid"/>
            <a:round/>
            <a:headEnd type="none" w="med" len="med"/>
            <a:tailEnd type="none" w="med" len="med"/>
          </a:ln>
        </p:spPr>
      </p:cxnSp>
      <p:cxnSp>
        <p:nvCxnSpPr>
          <p:cNvPr id="552" name="Google Shape;552;p50"/>
          <p:cNvCxnSpPr>
            <a:stCxn id="543" idx="1"/>
            <a:endCxn id="547" idx="3"/>
          </p:cNvCxnSpPr>
          <p:nvPr/>
        </p:nvCxnSpPr>
        <p:spPr>
          <a:xfrm>
            <a:off x="2962275" y="2912825"/>
            <a:ext cx="236400" cy="1011900"/>
          </a:xfrm>
          <a:prstGeom prst="bentConnector3">
            <a:avLst>
              <a:gd name="adj1" fmla="val 50026"/>
            </a:avLst>
          </a:prstGeom>
          <a:noFill/>
          <a:ln w="9525" cap="flat" cmpd="sng">
            <a:solidFill>
              <a:schemeClr val="dk1"/>
            </a:solidFill>
            <a:prstDash val="solid"/>
            <a:round/>
            <a:headEnd type="none" w="med" len="med"/>
            <a:tailEnd type="none" w="med" len="med"/>
          </a:ln>
        </p:spPr>
      </p:cxnSp>
      <p:cxnSp>
        <p:nvCxnSpPr>
          <p:cNvPr id="553" name="Google Shape;553;p50"/>
          <p:cNvCxnSpPr>
            <a:stCxn id="543" idx="1"/>
            <a:endCxn id="549" idx="3"/>
          </p:cNvCxnSpPr>
          <p:nvPr/>
        </p:nvCxnSpPr>
        <p:spPr>
          <a:xfrm>
            <a:off x="2962275" y="2912825"/>
            <a:ext cx="236400" cy="341700"/>
          </a:xfrm>
          <a:prstGeom prst="bentConnector3">
            <a:avLst>
              <a:gd name="adj1" fmla="val 50026"/>
            </a:avLst>
          </a:prstGeom>
          <a:noFill/>
          <a:ln w="9525" cap="flat" cmpd="sng">
            <a:solidFill>
              <a:schemeClr val="dk1"/>
            </a:solidFill>
            <a:prstDash val="solid"/>
            <a:round/>
            <a:headEnd type="none" w="med" len="med"/>
            <a:tailEnd type="none" w="med" len="med"/>
          </a:ln>
        </p:spPr>
      </p:cxnSp>
      <p:cxnSp>
        <p:nvCxnSpPr>
          <p:cNvPr id="554" name="Google Shape;554;p50"/>
          <p:cNvCxnSpPr>
            <a:stCxn id="545" idx="1"/>
            <a:endCxn id="544" idx="3"/>
          </p:cNvCxnSpPr>
          <p:nvPr/>
        </p:nvCxnSpPr>
        <p:spPr>
          <a:xfrm>
            <a:off x="5945000" y="1914163"/>
            <a:ext cx="390900" cy="0"/>
          </a:xfrm>
          <a:prstGeom prst="straightConnector1">
            <a:avLst/>
          </a:prstGeom>
          <a:noFill/>
          <a:ln w="9525" cap="flat" cmpd="sng">
            <a:solidFill>
              <a:schemeClr val="dk1"/>
            </a:solidFill>
            <a:prstDash val="solid"/>
            <a:round/>
            <a:headEnd type="none" w="med" len="med"/>
            <a:tailEnd type="none" w="med" len="med"/>
          </a:ln>
        </p:spPr>
      </p:cxnSp>
      <p:cxnSp>
        <p:nvCxnSpPr>
          <p:cNvPr id="555" name="Google Shape;555;p50"/>
          <p:cNvCxnSpPr>
            <a:stCxn id="542" idx="1"/>
            <a:endCxn id="541" idx="3"/>
          </p:cNvCxnSpPr>
          <p:nvPr/>
        </p:nvCxnSpPr>
        <p:spPr>
          <a:xfrm>
            <a:off x="5945000" y="2584338"/>
            <a:ext cx="390900" cy="0"/>
          </a:xfrm>
          <a:prstGeom prst="straightConnector1">
            <a:avLst/>
          </a:prstGeom>
          <a:noFill/>
          <a:ln w="9525" cap="flat" cmpd="sng">
            <a:solidFill>
              <a:schemeClr val="dk1"/>
            </a:solidFill>
            <a:prstDash val="solid"/>
            <a:round/>
            <a:headEnd type="none" w="med" len="med"/>
            <a:tailEnd type="none" w="med" len="med"/>
          </a:ln>
        </p:spPr>
      </p:cxnSp>
      <p:cxnSp>
        <p:nvCxnSpPr>
          <p:cNvPr id="556" name="Google Shape;556;p50"/>
          <p:cNvCxnSpPr>
            <a:stCxn id="549" idx="1"/>
            <a:endCxn id="548" idx="3"/>
          </p:cNvCxnSpPr>
          <p:nvPr/>
        </p:nvCxnSpPr>
        <p:spPr>
          <a:xfrm>
            <a:off x="5945000" y="3254513"/>
            <a:ext cx="390900" cy="0"/>
          </a:xfrm>
          <a:prstGeom prst="straightConnector1">
            <a:avLst/>
          </a:prstGeom>
          <a:noFill/>
          <a:ln w="9525" cap="flat" cmpd="sng">
            <a:solidFill>
              <a:schemeClr val="dk1"/>
            </a:solidFill>
            <a:prstDash val="solid"/>
            <a:round/>
            <a:headEnd type="none" w="med" len="med"/>
            <a:tailEnd type="none" w="med" len="med"/>
          </a:ln>
        </p:spPr>
      </p:cxnSp>
      <p:cxnSp>
        <p:nvCxnSpPr>
          <p:cNvPr id="557" name="Google Shape;557;p50"/>
          <p:cNvCxnSpPr>
            <a:stCxn id="547" idx="1"/>
            <a:endCxn id="546" idx="3"/>
          </p:cNvCxnSpPr>
          <p:nvPr/>
        </p:nvCxnSpPr>
        <p:spPr>
          <a:xfrm>
            <a:off x="5945000" y="3924688"/>
            <a:ext cx="390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51"/>
          <p:cNvSpPr txBox="1">
            <a:spLocks noGrp="1"/>
          </p:cNvSpPr>
          <p:nvPr>
            <p:ph type="subTitle" idx="1"/>
          </p:nvPr>
        </p:nvSpPr>
        <p:spPr>
          <a:xfrm>
            <a:off x="716613" y="1646625"/>
            <a:ext cx="3760200" cy="2952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b="1"/>
              <a:t>Mercury</a:t>
            </a:r>
            <a:r>
              <a:rPr lang="en"/>
              <a:t> is the closest planet to the Sun and the smallest one in the Solar System—it’s a bit larger than the Moon</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b="1"/>
              <a:t>Jupiter</a:t>
            </a:r>
            <a:r>
              <a:rPr lang="en"/>
              <a:t> is a gas giant, the biggest planet in the Solar System and the fourth-brightest object in the night sky</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b="1"/>
              <a:t>Neptune</a:t>
            </a:r>
            <a:r>
              <a:rPr lang="en"/>
              <a:t> is the farthest planet from the Sun. It’s also the fourth-largest planet by diameter in the Solar System</a:t>
            </a:r>
            <a:endParaRPr/>
          </a:p>
        </p:txBody>
      </p:sp>
      <p:sp>
        <p:nvSpPr>
          <p:cNvPr id="563" name="Google Shape;563;p51"/>
          <p:cNvSpPr txBox="1">
            <a:spLocks noGrp="1"/>
          </p:cNvSpPr>
          <p:nvPr>
            <p:ph type="subTitle" idx="2"/>
          </p:nvPr>
        </p:nvSpPr>
        <p:spPr>
          <a:xfrm>
            <a:off x="4667187" y="1646625"/>
            <a:ext cx="3760200" cy="2952900"/>
          </a:xfrm>
          <a:prstGeom prst="rect">
            <a:avLst/>
          </a:prstGeom>
        </p:spPr>
        <p:txBody>
          <a:bodyPr spcFirstLastPara="1" wrap="square" lIns="91425" tIns="91425" rIns="91425" bIns="91425" anchor="t" anchorCtr="0">
            <a:noAutofit/>
          </a:bodyPr>
          <a:lstStyle/>
          <a:p>
            <a:pPr marL="314325" lvl="0" indent="-317500" algn="l" rtl="0">
              <a:spcBef>
                <a:spcPts val="0"/>
              </a:spcBef>
              <a:spcAft>
                <a:spcPts val="0"/>
              </a:spcAft>
              <a:buClr>
                <a:schemeClr val="lt1"/>
              </a:buClr>
              <a:buSzPts val="1400"/>
              <a:buFont typeface="Overpass"/>
              <a:buChar char="●"/>
            </a:pPr>
            <a:r>
              <a:rPr lang="en" b="1"/>
              <a:t>Venus</a:t>
            </a:r>
            <a:r>
              <a:rPr lang="en"/>
              <a:t> has a beautiful name and is the second planet from the Sun. It’s terribly hot—even hotter than Mercury</a:t>
            </a:r>
            <a:endParaRPr/>
          </a:p>
          <a:p>
            <a:pPr marL="0" lvl="0" indent="0" algn="l" rtl="0">
              <a:spcBef>
                <a:spcPts val="0"/>
              </a:spcBef>
              <a:spcAft>
                <a:spcPts val="0"/>
              </a:spcAft>
              <a:buNone/>
            </a:pPr>
            <a:endParaRPr/>
          </a:p>
          <a:p>
            <a:pPr marL="314325" lvl="0" indent="-317500" algn="l" rtl="0">
              <a:spcBef>
                <a:spcPts val="0"/>
              </a:spcBef>
              <a:spcAft>
                <a:spcPts val="0"/>
              </a:spcAft>
              <a:buClr>
                <a:schemeClr val="lt1"/>
              </a:buClr>
              <a:buSzPts val="1400"/>
              <a:buFont typeface="Overpass"/>
              <a:buChar char="●"/>
            </a:pPr>
            <a:r>
              <a:rPr lang="en" b="1"/>
              <a:t>Saturn</a:t>
            </a:r>
            <a:r>
              <a:rPr lang="en"/>
              <a:t> is a gas giant and has several rings. This planet is composed mostly of hydrogen and helium</a:t>
            </a:r>
            <a:endParaRPr/>
          </a:p>
          <a:p>
            <a:pPr marL="314325" lvl="0" indent="-317500" algn="l" rtl="0">
              <a:spcBef>
                <a:spcPts val="1000"/>
              </a:spcBef>
              <a:spcAft>
                <a:spcPts val="0"/>
              </a:spcAft>
              <a:buClr>
                <a:schemeClr val="lt1"/>
              </a:buClr>
              <a:buSzPts val="1400"/>
              <a:buFont typeface="Overpass"/>
              <a:buChar char="●"/>
            </a:pPr>
            <a:r>
              <a:rPr lang="en" b="1"/>
              <a:t>Earth</a:t>
            </a:r>
            <a:r>
              <a:rPr lang="en"/>
              <a:t> is the third planet from the Sun and the only one that harbors life in the Solar System. We all live on this planet</a:t>
            </a:r>
            <a:endParaRPr/>
          </a:p>
        </p:txBody>
      </p:sp>
      <p:sp>
        <p:nvSpPr>
          <p:cNvPr id="564" name="Google Shape;564;p51"/>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565" name="Google Shape;565;p51"/>
          <p:cNvSpPr txBox="1">
            <a:spLocks noGrp="1"/>
          </p:cNvSpPr>
          <p:nvPr>
            <p:ph type="title" idx="3"/>
          </p:nvPr>
        </p:nvSpPr>
        <p:spPr>
          <a:xfrm>
            <a:off x="713226" y="1331825"/>
            <a:ext cx="3760200" cy="46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566" name="Google Shape;566;p51"/>
          <p:cNvSpPr txBox="1">
            <a:spLocks noGrp="1"/>
          </p:cNvSpPr>
          <p:nvPr>
            <p:ph type="title" idx="4"/>
          </p:nvPr>
        </p:nvSpPr>
        <p:spPr>
          <a:xfrm>
            <a:off x="4663819" y="1331825"/>
            <a:ext cx="3760200" cy="46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4"/>
          <p:cNvSpPr txBox="1">
            <a:spLocks noGrp="1"/>
          </p:cNvSpPr>
          <p:nvPr>
            <p:ph type="title"/>
          </p:nvPr>
        </p:nvSpPr>
        <p:spPr>
          <a:xfrm rot="1973">
            <a:off x="975906" y="1097779"/>
            <a:ext cx="562399" cy="44757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01</a:t>
            </a:r>
            <a:endParaRPr sz="2400" dirty="0"/>
          </a:p>
        </p:txBody>
      </p:sp>
      <p:sp>
        <p:nvSpPr>
          <p:cNvPr id="315" name="Google Shape;315;p34"/>
          <p:cNvSpPr txBox="1">
            <a:spLocks noGrp="1"/>
          </p:cNvSpPr>
          <p:nvPr>
            <p:ph type="title" idx="21"/>
          </p:nvPr>
        </p:nvSpPr>
        <p:spPr>
          <a:xfrm>
            <a:off x="574654" y="340403"/>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Índice</a:t>
            </a:r>
            <a:endParaRPr dirty="0"/>
          </a:p>
        </p:txBody>
      </p:sp>
      <p:sp>
        <p:nvSpPr>
          <p:cNvPr id="38" name="Google Shape;312;p34">
            <a:extLst>
              <a:ext uri="{FF2B5EF4-FFF2-40B4-BE49-F238E27FC236}">
                <a16:creationId xmlns:a16="http://schemas.microsoft.com/office/drawing/2014/main" id="{6162887D-9DE0-72D2-B1A6-58F83E943764}"/>
              </a:ext>
            </a:extLst>
          </p:cNvPr>
          <p:cNvSpPr txBox="1">
            <a:spLocks/>
          </p:cNvSpPr>
          <p:nvPr/>
        </p:nvSpPr>
        <p:spPr>
          <a:xfrm rot="1973">
            <a:off x="975905" y="1668393"/>
            <a:ext cx="562399" cy="447578"/>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GFS Didot"/>
              <a:buNone/>
              <a:defRPr sz="3000" b="1" i="0" u="none" strike="noStrike" cap="none">
                <a:solidFill>
                  <a:schemeClr val="dk1"/>
                </a:solidFill>
                <a:latin typeface="GFS Didot"/>
                <a:ea typeface="GFS Didot"/>
                <a:cs typeface="GFS Didot"/>
                <a:sym typeface="GFS Didot"/>
              </a:defRPr>
            </a:lvl1pPr>
            <a:lvl2pPr marR="0" lvl="1"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2pPr>
            <a:lvl3pPr marR="0" lvl="2"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3pPr>
            <a:lvl4pPr marR="0" lvl="3"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4pPr>
            <a:lvl5pPr marR="0" lvl="4"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5pPr>
            <a:lvl6pPr marR="0" lvl="5"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6pPr>
            <a:lvl7pPr marR="0" lvl="6"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7pPr>
            <a:lvl8pPr marR="0" lvl="7"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8pPr>
            <a:lvl9pPr marR="0" lvl="8"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9pPr>
          </a:lstStyle>
          <a:p>
            <a:r>
              <a:rPr lang="en" sz="1600" dirty="0"/>
              <a:t>02</a:t>
            </a:r>
            <a:endParaRPr lang="en" sz="2400" dirty="0"/>
          </a:p>
        </p:txBody>
      </p:sp>
      <p:sp>
        <p:nvSpPr>
          <p:cNvPr id="39" name="Google Shape;313;p34">
            <a:extLst>
              <a:ext uri="{FF2B5EF4-FFF2-40B4-BE49-F238E27FC236}">
                <a16:creationId xmlns:a16="http://schemas.microsoft.com/office/drawing/2014/main" id="{531E1C9F-E793-1DCD-E4D1-F675A8DD6934}"/>
              </a:ext>
            </a:extLst>
          </p:cNvPr>
          <p:cNvSpPr txBox="1">
            <a:spLocks/>
          </p:cNvSpPr>
          <p:nvPr/>
        </p:nvSpPr>
        <p:spPr>
          <a:xfrm>
            <a:off x="1857153" y="1668233"/>
            <a:ext cx="5819554" cy="44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GFS Didot"/>
              <a:buNone/>
              <a:defRPr sz="2000" b="1" i="0" u="none" strike="noStrike" cap="none">
                <a:solidFill>
                  <a:schemeClr val="dk1"/>
                </a:solidFill>
                <a:latin typeface="GFS Didot"/>
                <a:ea typeface="GFS Didot"/>
                <a:cs typeface="GFS Didot"/>
                <a:sym typeface="GFS Didot"/>
              </a:defRPr>
            </a:lvl1pPr>
            <a:lvl2pPr marR="0" lvl="1"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2pPr>
            <a:lvl3pPr marR="0" lvl="2"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3pPr>
            <a:lvl4pPr marR="0" lvl="3"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4pPr>
            <a:lvl5pPr marR="0" lvl="4"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5pPr>
            <a:lvl6pPr marR="0" lvl="5"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6pPr>
            <a:lvl7pPr marR="0" lvl="6"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7pPr>
            <a:lvl8pPr marR="0" lvl="7"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8pPr>
            <a:lvl9pPr marR="0" lvl="8"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9pPr>
          </a:lstStyle>
          <a:p>
            <a:pPr algn="l"/>
            <a:r>
              <a:rPr lang="es-ES" dirty="0"/>
              <a:t>Descripción de la solución</a:t>
            </a:r>
          </a:p>
        </p:txBody>
      </p:sp>
      <p:sp>
        <p:nvSpPr>
          <p:cNvPr id="40" name="Google Shape;312;p34">
            <a:extLst>
              <a:ext uri="{FF2B5EF4-FFF2-40B4-BE49-F238E27FC236}">
                <a16:creationId xmlns:a16="http://schemas.microsoft.com/office/drawing/2014/main" id="{97FA78D3-C290-22D7-DAE9-FB7E1A66F316}"/>
              </a:ext>
            </a:extLst>
          </p:cNvPr>
          <p:cNvSpPr txBox="1">
            <a:spLocks/>
          </p:cNvSpPr>
          <p:nvPr/>
        </p:nvSpPr>
        <p:spPr>
          <a:xfrm rot="1973">
            <a:off x="975904" y="2234547"/>
            <a:ext cx="562399" cy="447578"/>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GFS Didot"/>
              <a:buNone/>
              <a:defRPr sz="3000" b="1" i="0" u="none" strike="noStrike" cap="none">
                <a:solidFill>
                  <a:schemeClr val="dk1"/>
                </a:solidFill>
                <a:latin typeface="GFS Didot"/>
                <a:ea typeface="GFS Didot"/>
                <a:cs typeface="GFS Didot"/>
                <a:sym typeface="GFS Didot"/>
              </a:defRPr>
            </a:lvl1pPr>
            <a:lvl2pPr marR="0" lvl="1"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2pPr>
            <a:lvl3pPr marR="0" lvl="2"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3pPr>
            <a:lvl4pPr marR="0" lvl="3"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4pPr>
            <a:lvl5pPr marR="0" lvl="4"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5pPr>
            <a:lvl6pPr marR="0" lvl="5"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6pPr>
            <a:lvl7pPr marR="0" lvl="6"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7pPr>
            <a:lvl8pPr marR="0" lvl="7"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8pPr>
            <a:lvl9pPr marR="0" lvl="8"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9pPr>
          </a:lstStyle>
          <a:p>
            <a:r>
              <a:rPr lang="en" sz="1600" dirty="0"/>
              <a:t>03</a:t>
            </a:r>
            <a:endParaRPr lang="en" sz="2400" dirty="0"/>
          </a:p>
        </p:txBody>
      </p:sp>
      <p:sp>
        <p:nvSpPr>
          <p:cNvPr id="42" name="Google Shape;312;p34">
            <a:extLst>
              <a:ext uri="{FF2B5EF4-FFF2-40B4-BE49-F238E27FC236}">
                <a16:creationId xmlns:a16="http://schemas.microsoft.com/office/drawing/2014/main" id="{535CA68D-10B1-52AF-BB7B-6D2E15A1A5F5}"/>
              </a:ext>
            </a:extLst>
          </p:cNvPr>
          <p:cNvSpPr txBox="1">
            <a:spLocks/>
          </p:cNvSpPr>
          <p:nvPr/>
        </p:nvSpPr>
        <p:spPr>
          <a:xfrm rot="1973">
            <a:off x="975905" y="2800699"/>
            <a:ext cx="562399" cy="447578"/>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GFS Didot"/>
              <a:buNone/>
              <a:defRPr sz="3000" b="1" i="0" u="none" strike="noStrike" cap="none">
                <a:solidFill>
                  <a:schemeClr val="dk1"/>
                </a:solidFill>
                <a:latin typeface="GFS Didot"/>
                <a:ea typeface="GFS Didot"/>
                <a:cs typeface="GFS Didot"/>
                <a:sym typeface="GFS Didot"/>
              </a:defRPr>
            </a:lvl1pPr>
            <a:lvl2pPr marR="0" lvl="1"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2pPr>
            <a:lvl3pPr marR="0" lvl="2"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3pPr>
            <a:lvl4pPr marR="0" lvl="3"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4pPr>
            <a:lvl5pPr marR="0" lvl="4"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5pPr>
            <a:lvl6pPr marR="0" lvl="5"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6pPr>
            <a:lvl7pPr marR="0" lvl="6"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7pPr>
            <a:lvl8pPr marR="0" lvl="7"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8pPr>
            <a:lvl9pPr marR="0" lvl="8"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9pPr>
          </a:lstStyle>
          <a:p>
            <a:r>
              <a:rPr lang="en" sz="1600" dirty="0"/>
              <a:t>04</a:t>
            </a:r>
            <a:endParaRPr lang="en" sz="2400" dirty="0"/>
          </a:p>
        </p:txBody>
      </p:sp>
      <p:sp>
        <p:nvSpPr>
          <p:cNvPr id="44" name="Google Shape;312;p34">
            <a:extLst>
              <a:ext uri="{FF2B5EF4-FFF2-40B4-BE49-F238E27FC236}">
                <a16:creationId xmlns:a16="http://schemas.microsoft.com/office/drawing/2014/main" id="{EC06F633-EBCE-BE53-1D0F-8AB31F50D7D4}"/>
              </a:ext>
            </a:extLst>
          </p:cNvPr>
          <p:cNvSpPr txBox="1">
            <a:spLocks/>
          </p:cNvSpPr>
          <p:nvPr/>
        </p:nvSpPr>
        <p:spPr>
          <a:xfrm rot="1973">
            <a:off x="975904" y="3371313"/>
            <a:ext cx="562399" cy="447578"/>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GFS Didot"/>
              <a:buNone/>
              <a:defRPr sz="3000" b="1" i="0" u="none" strike="noStrike" cap="none">
                <a:solidFill>
                  <a:schemeClr val="dk1"/>
                </a:solidFill>
                <a:latin typeface="GFS Didot"/>
                <a:ea typeface="GFS Didot"/>
                <a:cs typeface="GFS Didot"/>
                <a:sym typeface="GFS Didot"/>
              </a:defRPr>
            </a:lvl1pPr>
            <a:lvl2pPr marR="0" lvl="1"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2pPr>
            <a:lvl3pPr marR="0" lvl="2"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3pPr>
            <a:lvl4pPr marR="0" lvl="3"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4pPr>
            <a:lvl5pPr marR="0" lvl="4"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5pPr>
            <a:lvl6pPr marR="0" lvl="5"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6pPr>
            <a:lvl7pPr marR="0" lvl="6"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7pPr>
            <a:lvl8pPr marR="0" lvl="7"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8pPr>
            <a:lvl9pPr marR="0" lvl="8"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9pPr>
          </a:lstStyle>
          <a:p>
            <a:r>
              <a:rPr lang="en" sz="1600" dirty="0"/>
              <a:t>05</a:t>
            </a:r>
            <a:endParaRPr lang="en" sz="2400" dirty="0"/>
          </a:p>
        </p:txBody>
      </p:sp>
      <p:sp>
        <p:nvSpPr>
          <p:cNvPr id="46" name="Google Shape;312;p34">
            <a:extLst>
              <a:ext uri="{FF2B5EF4-FFF2-40B4-BE49-F238E27FC236}">
                <a16:creationId xmlns:a16="http://schemas.microsoft.com/office/drawing/2014/main" id="{0D17E608-F998-6E8F-00FC-7F5BD90B6C20}"/>
              </a:ext>
            </a:extLst>
          </p:cNvPr>
          <p:cNvSpPr txBox="1">
            <a:spLocks/>
          </p:cNvSpPr>
          <p:nvPr/>
        </p:nvSpPr>
        <p:spPr>
          <a:xfrm rot="1973">
            <a:off x="975903" y="3937467"/>
            <a:ext cx="562399" cy="447578"/>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GFS Didot"/>
              <a:buNone/>
              <a:defRPr sz="3000" b="1" i="0" u="none" strike="noStrike" cap="none">
                <a:solidFill>
                  <a:schemeClr val="dk1"/>
                </a:solidFill>
                <a:latin typeface="GFS Didot"/>
                <a:ea typeface="GFS Didot"/>
                <a:cs typeface="GFS Didot"/>
                <a:sym typeface="GFS Didot"/>
              </a:defRPr>
            </a:lvl1pPr>
            <a:lvl2pPr marR="0" lvl="1"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2pPr>
            <a:lvl3pPr marR="0" lvl="2"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3pPr>
            <a:lvl4pPr marR="0" lvl="3"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4pPr>
            <a:lvl5pPr marR="0" lvl="4"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5pPr>
            <a:lvl6pPr marR="0" lvl="5"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6pPr>
            <a:lvl7pPr marR="0" lvl="6"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7pPr>
            <a:lvl8pPr marR="0" lvl="7"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8pPr>
            <a:lvl9pPr marR="0" lvl="8" algn="ctr" rtl="0">
              <a:lnSpc>
                <a:spcPct val="100000"/>
              </a:lnSpc>
              <a:spcBef>
                <a:spcPts val="0"/>
              </a:spcBef>
              <a:spcAft>
                <a:spcPts val="0"/>
              </a:spcAft>
              <a:buClr>
                <a:schemeClr val="dk1"/>
              </a:buClr>
              <a:buSzPts val="3000"/>
              <a:buFont typeface="BioRhyme"/>
              <a:buNone/>
              <a:defRPr sz="3000" b="1" i="0" u="none" strike="noStrike" cap="none">
                <a:solidFill>
                  <a:schemeClr val="dk1"/>
                </a:solidFill>
                <a:latin typeface="BioRhyme"/>
                <a:ea typeface="BioRhyme"/>
                <a:cs typeface="BioRhyme"/>
                <a:sym typeface="BioRhyme"/>
              </a:defRPr>
            </a:lvl9pPr>
          </a:lstStyle>
          <a:p>
            <a:r>
              <a:rPr lang="en" sz="1600" dirty="0"/>
              <a:t>06</a:t>
            </a:r>
            <a:endParaRPr lang="en" sz="2400" dirty="0"/>
          </a:p>
        </p:txBody>
      </p:sp>
      <p:sp>
        <p:nvSpPr>
          <p:cNvPr id="50" name="Google Shape;313;p34">
            <a:extLst>
              <a:ext uri="{FF2B5EF4-FFF2-40B4-BE49-F238E27FC236}">
                <a16:creationId xmlns:a16="http://schemas.microsoft.com/office/drawing/2014/main" id="{0627A6CD-3510-6742-A7EB-C1BF2D397140}"/>
              </a:ext>
            </a:extLst>
          </p:cNvPr>
          <p:cNvSpPr txBox="1">
            <a:spLocks/>
          </p:cNvSpPr>
          <p:nvPr/>
        </p:nvSpPr>
        <p:spPr>
          <a:xfrm>
            <a:off x="1857153" y="2234387"/>
            <a:ext cx="5819554" cy="44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GFS Didot"/>
              <a:buNone/>
              <a:defRPr sz="2000" b="1" i="0" u="none" strike="noStrike" cap="none">
                <a:solidFill>
                  <a:schemeClr val="dk1"/>
                </a:solidFill>
                <a:latin typeface="GFS Didot"/>
                <a:ea typeface="GFS Didot"/>
                <a:cs typeface="GFS Didot"/>
                <a:sym typeface="GFS Didot"/>
              </a:defRPr>
            </a:lvl1pPr>
            <a:lvl2pPr marR="0" lvl="1"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2pPr>
            <a:lvl3pPr marR="0" lvl="2"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3pPr>
            <a:lvl4pPr marR="0" lvl="3"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4pPr>
            <a:lvl5pPr marR="0" lvl="4"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5pPr>
            <a:lvl6pPr marR="0" lvl="5"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6pPr>
            <a:lvl7pPr marR="0" lvl="6"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7pPr>
            <a:lvl8pPr marR="0" lvl="7"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8pPr>
            <a:lvl9pPr marR="0" lvl="8"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9pPr>
          </a:lstStyle>
          <a:p>
            <a:pPr algn="l"/>
            <a:r>
              <a:rPr lang="es-ES" dirty="0"/>
              <a:t>Evaluación</a:t>
            </a:r>
          </a:p>
        </p:txBody>
      </p:sp>
      <p:sp>
        <p:nvSpPr>
          <p:cNvPr id="51" name="Google Shape;313;p34">
            <a:extLst>
              <a:ext uri="{FF2B5EF4-FFF2-40B4-BE49-F238E27FC236}">
                <a16:creationId xmlns:a16="http://schemas.microsoft.com/office/drawing/2014/main" id="{F978534D-D9AA-4E9C-11DA-1DC192CD6900}"/>
              </a:ext>
            </a:extLst>
          </p:cNvPr>
          <p:cNvSpPr txBox="1">
            <a:spLocks/>
          </p:cNvSpPr>
          <p:nvPr/>
        </p:nvSpPr>
        <p:spPr>
          <a:xfrm>
            <a:off x="1857153" y="2804999"/>
            <a:ext cx="5819554" cy="44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GFS Didot"/>
              <a:buNone/>
              <a:defRPr sz="2000" b="1" i="0" u="none" strike="noStrike" cap="none">
                <a:solidFill>
                  <a:schemeClr val="dk1"/>
                </a:solidFill>
                <a:latin typeface="GFS Didot"/>
                <a:ea typeface="GFS Didot"/>
                <a:cs typeface="GFS Didot"/>
                <a:sym typeface="GFS Didot"/>
              </a:defRPr>
            </a:lvl1pPr>
            <a:lvl2pPr marR="0" lvl="1"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2pPr>
            <a:lvl3pPr marR="0" lvl="2"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3pPr>
            <a:lvl4pPr marR="0" lvl="3"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4pPr>
            <a:lvl5pPr marR="0" lvl="4"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5pPr>
            <a:lvl6pPr marR="0" lvl="5"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6pPr>
            <a:lvl7pPr marR="0" lvl="6"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7pPr>
            <a:lvl8pPr marR="0" lvl="7"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8pPr>
            <a:lvl9pPr marR="0" lvl="8"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9pPr>
          </a:lstStyle>
          <a:p>
            <a:pPr algn="l"/>
            <a:r>
              <a:rPr lang="es-ES" dirty="0"/>
              <a:t>Gestión del proyecto software</a:t>
            </a:r>
          </a:p>
        </p:txBody>
      </p:sp>
      <p:sp>
        <p:nvSpPr>
          <p:cNvPr id="52" name="Google Shape;313;p34">
            <a:extLst>
              <a:ext uri="{FF2B5EF4-FFF2-40B4-BE49-F238E27FC236}">
                <a16:creationId xmlns:a16="http://schemas.microsoft.com/office/drawing/2014/main" id="{B52BCA26-445F-86EF-28A6-710954255D1F}"/>
              </a:ext>
            </a:extLst>
          </p:cNvPr>
          <p:cNvSpPr txBox="1">
            <a:spLocks/>
          </p:cNvSpPr>
          <p:nvPr/>
        </p:nvSpPr>
        <p:spPr>
          <a:xfrm>
            <a:off x="1857153" y="3371153"/>
            <a:ext cx="5819554" cy="44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GFS Didot"/>
              <a:buNone/>
              <a:defRPr sz="2000" b="1" i="0" u="none" strike="noStrike" cap="none">
                <a:solidFill>
                  <a:schemeClr val="dk1"/>
                </a:solidFill>
                <a:latin typeface="GFS Didot"/>
                <a:ea typeface="GFS Didot"/>
                <a:cs typeface="GFS Didot"/>
                <a:sym typeface="GFS Didot"/>
              </a:defRPr>
            </a:lvl1pPr>
            <a:lvl2pPr marR="0" lvl="1"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2pPr>
            <a:lvl3pPr marR="0" lvl="2"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3pPr>
            <a:lvl4pPr marR="0" lvl="3"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4pPr>
            <a:lvl5pPr marR="0" lvl="4"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5pPr>
            <a:lvl6pPr marR="0" lvl="5"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6pPr>
            <a:lvl7pPr marR="0" lvl="6"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7pPr>
            <a:lvl8pPr marR="0" lvl="7"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8pPr>
            <a:lvl9pPr marR="0" lvl="8"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9pPr>
          </a:lstStyle>
          <a:p>
            <a:pPr algn="l"/>
            <a:r>
              <a:rPr lang="es-ES" dirty="0"/>
              <a:t>Demo</a:t>
            </a:r>
          </a:p>
        </p:txBody>
      </p:sp>
      <p:sp>
        <p:nvSpPr>
          <p:cNvPr id="53" name="Google Shape;313;p34">
            <a:extLst>
              <a:ext uri="{FF2B5EF4-FFF2-40B4-BE49-F238E27FC236}">
                <a16:creationId xmlns:a16="http://schemas.microsoft.com/office/drawing/2014/main" id="{4FE33E4F-43DC-5A9C-C293-30641DFEFFD8}"/>
              </a:ext>
            </a:extLst>
          </p:cNvPr>
          <p:cNvSpPr txBox="1">
            <a:spLocks/>
          </p:cNvSpPr>
          <p:nvPr/>
        </p:nvSpPr>
        <p:spPr>
          <a:xfrm>
            <a:off x="1857153" y="1093157"/>
            <a:ext cx="5819554" cy="44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GFS Didot"/>
              <a:buNone/>
              <a:defRPr sz="2000" b="1" i="0" u="none" strike="noStrike" cap="none">
                <a:solidFill>
                  <a:schemeClr val="dk1"/>
                </a:solidFill>
                <a:latin typeface="GFS Didot"/>
                <a:ea typeface="GFS Didot"/>
                <a:cs typeface="GFS Didot"/>
                <a:sym typeface="GFS Didot"/>
              </a:defRPr>
            </a:lvl1pPr>
            <a:lvl2pPr marR="0" lvl="1"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2pPr>
            <a:lvl3pPr marR="0" lvl="2"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3pPr>
            <a:lvl4pPr marR="0" lvl="3"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4pPr>
            <a:lvl5pPr marR="0" lvl="4"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5pPr>
            <a:lvl6pPr marR="0" lvl="5"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6pPr>
            <a:lvl7pPr marR="0" lvl="6"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7pPr>
            <a:lvl8pPr marR="0" lvl="7"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8pPr>
            <a:lvl9pPr marR="0" lvl="8"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9pPr>
          </a:lstStyle>
          <a:p>
            <a:pPr algn="l"/>
            <a:r>
              <a:rPr lang="es-ES" dirty="0"/>
              <a:t>Descripción del problema</a:t>
            </a:r>
          </a:p>
        </p:txBody>
      </p:sp>
      <p:sp>
        <p:nvSpPr>
          <p:cNvPr id="54" name="Google Shape;313;p34">
            <a:extLst>
              <a:ext uri="{FF2B5EF4-FFF2-40B4-BE49-F238E27FC236}">
                <a16:creationId xmlns:a16="http://schemas.microsoft.com/office/drawing/2014/main" id="{AB267D2A-61C3-9DE9-B212-8A0917C6BA12}"/>
              </a:ext>
            </a:extLst>
          </p:cNvPr>
          <p:cNvSpPr txBox="1">
            <a:spLocks/>
          </p:cNvSpPr>
          <p:nvPr/>
        </p:nvSpPr>
        <p:spPr>
          <a:xfrm>
            <a:off x="1857153" y="3937307"/>
            <a:ext cx="5819554" cy="44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GFS Didot"/>
              <a:buNone/>
              <a:defRPr sz="2000" b="1" i="0" u="none" strike="noStrike" cap="none">
                <a:solidFill>
                  <a:schemeClr val="dk1"/>
                </a:solidFill>
                <a:latin typeface="GFS Didot"/>
                <a:ea typeface="GFS Didot"/>
                <a:cs typeface="GFS Didot"/>
                <a:sym typeface="GFS Didot"/>
              </a:defRPr>
            </a:lvl1pPr>
            <a:lvl2pPr marR="0" lvl="1"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2pPr>
            <a:lvl3pPr marR="0" lvl="2"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3pPr>
            <a:lvl4pPr marR="0" lvl="3"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4pPr>
            <a:lvl5pPr marR="0" lvl="4"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5pPr>
            <a:lvl6pPr marR="0" lvl="5"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6pPr>
            <a:lvl7pPr marR="0" lvl="6"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7pPr>
            <a:lvl8pPr marR="0" lvl="7"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8pPr>
            <a:lvl9pPr marR="0" lvl="8" algn="ctr" rtl="0">
              <a:lnSpc>
                <a:spcPct val="100000"/>
              </a:lnSpc>
              <a:spcBef>
                <a:spcPts val="0"/>
              </a:spcBef>
              <a:spcAft>
                <a:spcPts val="0"/>
              </a:spcAft>
              <a:buClr>
                <a:schemeClr val="dk1"/>
              </a:buClr>
              <a:buSzPts val="2400"/>
              <a:buFont typeface="BioRhyme"/>
              <a:buNone/>
              <a:defRPr sz="2400" b="1" i="0" u="none" strike="noStrike" cap="none">
                <a:solidFill>
                  <a:schemeClr val="dk1"/>
                </a:solidFill>
                <a:latin typeface="BioRhyme"/>
                <a:ea typeface="BioRhyme"/>
                <a:cs typeface="BioRhyme"/>
                <a:sym typeface="BioRhyme"/>
              </a:defRPr>
            </a:lvl9pPr>
          </a:lstStyle>
          <a:p>
            <a:pPr algn="l"/>
            <a:r>
              <a:rPr lang="es-ES" dirty="0"/>
              <a:t>Conclusiones y trabajos futuros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52"/>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572" name="Google Shape;572;p52"/>
          <p:cNvSpPr txBox="1"/>
          <p:nvPr/>
        </p:nvSpPr>
        <p:spPr>
          <a:xfrm>
            <a:off x="720000" y="4226375"/>
            <a:ext cx="7704000" cy="377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Overpass"/>
                <a:ea typeface="Overpass"/>
                <a:cs typeface="Overpass"/>
                <a:sym typeface="Overpass"/>
              </a:rPr>
              <a:t>Follow the link in the graph to modify its data and then paste the new one here. </a:t>
            </a:r>
            <a:r>
              <a:rPr lang="en" sz="1200" b="1">
                <a:solidFill>
                  <a:schemeClr val="dk1"/>
                </a:solidFill>
                <a:uFill>
                  <a:noFill/>
                </a:uFill>
                <a:latin typeface="Overpass"/>
                <a:ea typeface="Overpass"/>
                <a:cs typeface="Overpass"/>
                <a:sym typeface="Overpass"/>
                <a:hlinkClick r:id="rId3">
                  <a:extLst>
                    <a:ext uri="{A12FA001-AC4F-418D-AE19-62706E023703}">
                      <ahyp:hlinkClr xmlns:ahyp="http://schemas.microsoft.com/office/drawing/2018/hyperlinkcolor" val="tx"/>
                    </a:ext>
                  </a:extLst>
                </a:hlinkClick>
              </a:rPr>
              <a:t>For more info, click here</a:t>
            </a:r>
            <a:endParaRPr sz="1200" b="1">
              <a:solidFill>
                <a:schemeClr val="dk1"/>
              </a:solidFill>
              <a:latin typeface="Overpass"/>
              <a:ea typeface="Overpass"/>
              <a:cs typeface="Overpass"/>
              <a:sym typeface="Overpass"/>
            </a:endParaRPr>
          </a:p>
        </p:txBody>
      </p:sp>
      <p:sp>
        <p:nvSpPr>
          <p:cNvPr id="573" name="Google Shape;573;p52"/>
          <p:cNvSpPr txBox="1"/>
          <p:nvPr/>
        </p:nvSpPr>
        <p:spPr>
          <a:xfrm flipH="1">
            <a:off x="720000" y="1174500"/>
            <a:ext cx="3852000" cy="2982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Mercury</a:t>
            </a:r>
            <a:r>
              <a:rPr lang="en">
                <a:solidFill>
                  <a:schemeClr val="dk1"/>
                </a:solidFill>
                <a:latin typeface="Overpass"/>
                <a:ea typeface="Overpass"/>
                <a:cs typeface="Overpass"/>
                <a:sym typeface="Overpass"/>
              </a:rPr>
              <a:t> is the closest planet to the Sun and the smallest one in the Solar System. This planet’s name has nothing to do with the liquid metal</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a:solidFill>
                  <a:schemeClr val="dk1"/>
                </a:solidFill>
                <a:latin typeface="Overpass"/>
                <a:ea typeface="Overpass"/>
                <a:cs typeface="Overpass"/>
                <a:sym typeface="Overpass"/>
              </a:rPr>
              <a:t>The </a:t>
            </a:r>
            <a:r>
              <a:rPr lang="en" b="1">
                <a:solidFill>
                  <a:schemeClr val="dk1"/>
                </a:solidFill>
                <a:latin typeface="Overpass"/>
                <a:ea typeface="Overpass"/>
                <a:cs typeface="Overpass"/>
                <a:sym typeface="Overpass"/>
              </a:rPr>
              <a:t>Sun</a:t>
            </a:r>
            <a:r>
              <a:rPr lang="en">
                <a:solidFill>
                  <a:schemeClr val="dk1"/>
                </a:solidFill>
                <a:latin typeface="Overpass"/>
                <a:ea typeface="Overpass"/>
                <a:cs typeface="Overpass"/>
                <a:sym typeface="Overpass"/>
              </a:rPr>
              <a:t> is the star at the center of the Solar System</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Jupiter </a:t>
            </a:r>
            <a:r>
              <a:rPr lang="en">
                <a:solidFill>
                  <a:schemeClr val="dk1"/>
                </a:solidFill>
                <a:latin typeface="Overpass"/>
                <a:ea typeface="Overpass"/>
                <a:cs typeface="Overpass"/>
                <a:sym typeface="Overpass"/>
              </a:rPr>
              <a:t>is the biggest planet in the entire Solar System</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Saturn</a:t>
            </a:r>
            <a:r>
              <a:rPr lang="en">
                <a:solidFill>
                  <a:schemeClr val="dk1"/>
                </a:solidFill>
                <a:latin typeface="Overpass"/>
                <a:ea typeface="Overpass"/>
                <a:cs typeface="Overpass"/>
                <a:sym typeface="Overpass"/>
              </a:rPr>
              <a:t> is composed mostly of hydrogen and helium</a:t>
            </a:r>
            <a:endParaRPr b="1">
              <a:solidFill>
                <a:schemeClr val="dk1"/>
              </a:solidFill>
              <a:latin typeface="Overpass"/>
              <a:ea typeface="Overpass"/>
              <a:cs typeface="Overpass"/>
              <a:sym typeface="Overpass"/>
            </a:endParaRPr>
          </a:p>
        </p:txBody>
      </p:sp>
      <p:sp>
        <p:nvSpPr>
          <p:cNvPr id="574" name="Google Shape;574;p52"/>
          <p:cNvSpPr txBox="1"/>
          <p:nvPr/>
        </p:nvSpPr>
        <p:spPr>
          <a:xfrm flipH="1">
            <a:off x="6953999" y="3203450"/>
            <a:ext cx="13899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Jupiter</a:t>
            </a:r>
            <a:endParaRPr sz="2000" b="1">
              <a:solidFill>
                <a:schemeClr val="dk1"/>
              </a:solidFill>
              <a:latin typeface="GFS Didot"/>
              <a:ea typeface="GFS Didot"/>
              <a:cs typeface="GFS Didot"/>
              <a:sym typeface="GFS Didot"/>
            </a:endParaRPr>
          </a:p>
        </p:txBody>
      </p:sp>
      <p:sp>
        <p:nvSpPr>
          <p:cNvPr id="575" name="Google Shape;575;p52"/>
          <p:cNvSpPr txBox="1"/>
          <p:nvPr/>
        </p:nvSpPr>
        <p:spPr>
          <a:xfrm flipH="1">
            <a:off x="6953987" y="3533700"/>
            <a:ext cx="13899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Jupiter </a:t>
            </a:r>
            <a:r>
              <a:rPr lang="en">
                <a:solidFill>
                  <a:schemeClr val="dk1"/>
                </a:solidFill>
                <a:latin typeface="Overpass"/>
                <a:ea typeface="Overpass"/>
                <a:cs typeface="Overpass"/>
                <a:sym typeface="Overpass"/>
              </a:rPr>
              <a:t>is a gas giant </a:t>
            </a:r>
            <a:endParaRPr>
              <a:solidFill>
                <a:schemeClr val="dk1"/>
              </a:solidFill>
              <a:latin typeface="Overpass"/>
              <a:ea typeface="Overpass"/>
              <a:cs typeface="Overpass"/>
              <a:sym typeface="Overpass"/>
            </a:endParaRPr>
          </a:p>
        </p:txBody>
      </p:sp>
      <p:sp>
        <p:nvSpPr>
          <p:cNvPr id="576" name="Google Shape;576;p52"/>
          <p:cNvSpPr txBox="1"/>
          <p:nvPr/>
        </p:nvSpPr>
        <p:spPr>
          <a:xfrm flipH="1">
            <a:off x="5148000" y="3203450"/>
            <a:ext cx="13905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Mars</a:t>
            </a:r>
            <a:endParaRPr sz="2000" b="1">
              <a:solidFill>
                <a:schemeClr val="dk1"/>
              </a:solidFill>
              <a:latin typeface="GFS Didot"/>
              <a:ea typeface="GFS Didot"/>
              <a:cs typeface="GFS Didot"/>
              <a:sym typeface="GFS Didot"/>
            </a:endParaRPr>
          </a:p>
        </p:txBody>
      </p:sp>
      <p:sp>
        <p:nvSpPr>
          <p:cNvPr id="577" name="Google Shape;577;p52"/>
          <p:cNvSpPr txBox="1"/>
          <p:nvPr/>
        </p:nvSpPr>
        <p:spPr>
          <a:xfrm flipH="1">
            <a:off x="5147988" y="3533700"/>
            <a:ext cx="13905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Mars </a:t>
            </a:r>
            <a:r>
              <a:rPr lang="en">
                <a:solidFill>
                  <a:schemeClr val="dk1"/>
                </a:solidFill>
                <a:latin typeface="Overpass"/>
                <a:ea typeface="Overpass"/>
                <a:cs typeface="Overpass"/>
                <a:sym typeface="Overpass"/>
              </a:rPr>
              <a:t>is a very cold place</a:t>
            </a:r>
            <a:endParaRPr b="1">
              <a:solidFill>
                <a:schemeClr val="dk1"/>
              </a:solidFill>
              <a:latin typeface="Overpass"/>
              <a:ea typeface="Overpass"/>
              <a:cs typeface="Overpass"/>
              <a:sym typeface="Overpass"/>
            </a:endParaRPr>
          </a:p>
        </p:txBody>
      </p:sp>
      <p:sp>
        <p:nvSpPr>
          <p:cNvPr id="578" name="Google Shape;578;p52"/>
          <p:cNvSpPr/>
          <p:nvPr/>
        </p:nvSpPr>
        <p:spPr>
          <a:xfrm>
            <a:off x="4750500" y="3278150"/>
            <a:ext cx="333300" cy="333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2"/>
          <p:cNvSpPr/>
          <p:nvPr/>
        </p:nvSpPr>
        <p:spPr>
          <a:xfrm>
            <a:off x="6602688" y="3278150"/>
            <a:ext cx="333300" cy="333300"/>
          </a:xfrm>
          <a:prstGeom prst="rect">
            <a:avLst/>
          </a:prstGeom>
          <a:solidFill>
            <a:schemeClr val="dk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0" name="Google Shape;580;p52" title="Gráfico">
            <a:hlinkClick r:id="rId4"/>
          </p:cNvPr>
          <p:cNvPicPr preferRelativeResize="0"/>
          <p:nvPr/>
        </p:nvPicPr>
        <p:blipFill>
          <a:blip r:embed="rId5">
            <a:alphaModFix/>
          </a:blip>
          <a:stretch>
            <a:fillRect/>
          </a:stretch>
        </p:blipFill>
        <p:spPr>
          <a:xfrm>
            <a:off x="5025688" y="1174500"/>
            <a:ext cx="3043034" cy="18765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53"/>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pic>
        <p:nvPicPr>
          <p:cNvPr id="586" name="Google Shape;586;p53" title="Gráfico">
            <a:hlinkClick r:id="rId3"/>
          </p:cNvPr>
          <p:cNvPicPr preferRelativeResize="0"/>
          <p:nvPr/>
        </p:nvPicPr>
        <p:blipFill rotWithShape="1">
          <a:blip r:embed="rId4">
            <a:alphaModFix/>
          </a:blip>
          <a:srcRect l="3873"/>
          <a:stretch/>
        </p:blipFill>
        <p:spPr>
          <a:xfrm>
            <a:off x="4343275" y="1576637"/>
            <a:ext cx="4080725" cy="2420225"/>
          </a:xfrm>
          <a:prstGeom prst="rect">
            <a:avLst/>
          </a:prstGeom>
          <a:noFill/>
          <a:ln>
            <a:noFill/>
          </a:ln>
        </p:spPr>
      </p:pic>
      <p:sp>
        <p:nvSpPr>
          <p:cNvPr id="587" name="Google Shape;587;p53"/>
          <p:cNvSpPr txBox="1"/>
          <p:nvPr/>
        </p:nvSpPr>
        <p:spPr>
          <a:xfrm>
            <a:off x="720000" y="4226375"/>
            <a:ext cx="7704000" cy="377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Overpass"/>
                <a:ea typeface="Overpass"/>
                <a:cs typeface="Overpass"/>
                <a:sym typeface="Overpass"/>
              </a:rPr>
              <a:t>Follow the link in the graph to modify its data and then paste the new one here. </a:t>
            </a:r>
            <a:r>
              <a:rPr lang="en" sz="1200" b="1">
                <a:solidFill>
                  <a:schemeClr val="dk1"/>
                </a:solidFill>
                <a:uFill>
                  <a:noFill/>
                </a:uFill>
                <a:latin typeface="Overpass"/>
                <a:ea typeface="Overpass"/>
                <a:cs typeface="Overpass"/>
                <a:sym typeface="Overpass"/>
                <a:hlinkClick r:id="rId5">
                  <a:extLst>
                    <a:ext uri="{A12FA001-AC4F-418D-AE19-62706E023703}">
                      <ahyp:hlinkClr xmlns:ahyp="http://schemas.microsoft.com/office/drawing/2018/hyperlinkcolor" val="tx"/>
                    </a:ext>
                  </a:extLst>
                </a:hlinkClick>
              </a:rPr>
              <a:t>For more info, click here</a:t>
            </a:r>
            <a:endParaRPr sz="1200" b="1">
              <a:solidFill>
                <a:schemeClr val="dk1"/>
              </a:solidFill>
              <a:latin typeface="Overpass"/>
              <a:ea typeface="Overpass"/>
              <a:cs typeface="Overpass"/>
              <a:sym typeface="Overpass"/>
            </a:endParaRPr>
          </a:p>
        </p:txBody>
      </p:sp>
      <p:sp>
        <p:nvSpPr>
          <p:cNvPr id="588" name="Google Shape;588;p53"/>
          <p:cNvSpPr txBox="1"/>
          <p:nvPr/>
        </p:nvSpPr>
        <p:spPr>
          <a:xfrm flipH="1">
            <a:off x="1446297" y="2310075"/>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Jupiter</a:t>
            </a:r>
            <a:endParaRPr sz="2000" b="1">
              <a:solidFill>
                <a:schemeClr val="dk1"/>
              </a:solidFill>
              <a:latin typeface="GFS Didot"/>
              <a:ea typeface="GFS Didot"/>
              <a:cs typeface="GFS Didot"/>
              <a:sym typeface="GFS Didot"/>
            </a:endParaRPr>
          </a:p>
        </p:txBody>
      </p:sp>
      <p:sp>
        <p:nvSpPr>
          <p:cNvPr id="589" name="Google Shape;589;p53"/>
          <p:cNvSpPr txBox="1"/>
          <p:nvPr/>
        </p:nvSpPr>
        <p:spPr>
          <a:xfrm flipH="1">
            <a:off x="1446297" y="2640325"/>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Venus </a:t>
            </a:r>
            <a:r>
              <a:rPr lang="en">
                <a:solidFill>
                  <a:schemeClr val="dk1"/>
                </a:solidFill>
                <a:latin typeface="Overpass"/>
                <a:ea typeface="Overpass"/>
                <a:cs typeface="Overpass"/>
                <a:sym typeface="Overpass"/>
              </a:rPr>
              <a:t>is the second planet from the Sun</a:t>
            </a:r>
            <a:endParaRPr>
              <a:solidFill>
                <a:schemeClr val="dk1"/>
              </a:solidFill>
              <a:latin typeface="Overpass"/>
              <a:ea typeface="Overpass"/>
              <a:cs typeface="Overpass"/>
              <a:sym typeface="Overpass"/>
            </a:endParaRPr>
          </a:p>
        </p:txBody>
      </p:sp>
      <p:sp>
        <p:nvSpPr>
          <p:cNvPr id="590" name="Google Shape;590;p53"/>
          <p:cNvSpPr txBox="1"/>
          <p:nvPr/>
        </p:nvSpPr>
        <p:spPr>
          <a:xfrm flipH="1">
            <a:off x="1446300" y="1356725"/>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Mercury</a:t>
            </a:r>
            <a:endParaRPr sz="2000" b="1">
              <a:solidFill>
                <a:schemeClr val="dk1"/>
              </a:solidFill>
              <a:latin typeface="GFS Didot"/>
              <a:ea typeface="GFS Didot"/>
              <a:cs typeface="GFS Didot"/>
              <a:sym typeface="GFS Didot"/>
            </a:endParaRPr>
          </a:p>
        </p:txBody>
      </p:sp>
      <p:sp>
        <p:nvSpPr>
          <p:cNvPr id="591" name="Google Shape;591;p53"/>
          <p:cNvSpPr txBox="1"/>
          <p:nvPr/>
        </p:nvSpPr>
        <p:spPr>
          <a:xfrm flipH="1">
            <a:off x="1446300" y="1686975"/>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Mercury </a:t>
            </a:r>
            <a:r>
              <a:rPr lang="en">
                <a:solidFill>
                  <a:schemeClr val="dk1"/>
                </a:solidFill>
                <a:latin typeface="Overpass"/>
                <a:ea typeface="Overpass"/>
                <a:cs typeface="Overpass"/>
                <a:sym typeface="Overpass"/>
              </a:rPr>
              <a:t>is the closest planet to the Sun</a:t>
            </a:r>
            <a:endParaRPr>
              <a:solidFill>
                <a:schemeClr val="dk1"/>
              </a:solidFill>
              <a:latin typeface="Overpass"/>
              <a:ea typeface="Overpass"/>
              <a:cs typeface="Overpass"/>
              <a:sym typeface="Overpass"/>
            </a:endParaRPr>
          </a:p>
        </p:txBody>
      </p:sp>
      <p:sp>
        <p:nvSpPr>
          <p:cNvPr id="592" name="Google Shape;592;p53"/>
          <p:cNvSpPr/>
          <p:nvPr/>
        </p:nvSpPr>
        <p:spPr>
          <a:xfrm>
            <a:off x="720000" y="1559725"/>
            <a:ext cx="593400" cy="4827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verpass"/>
                <a:ea typeface="Overpass"/>
                <a:cs typeface="Overpass"/>
                <a:sym typeface="Overpass"/>
              </a:rPr>
              <a:t>35%</a:t>
            </a:r>
            <a:endParaRPr>
              <a:solidFill>
                <a:schemeClr val="dk1"/>
              </a:solidFill>
              <a:latin typeface="Overpass"/>
              <a:ea typeface="Overpass"/>
              <a:cs typeface="Overpass"/>
              <a:sym typeface="Overpass"/>
            </a:endParaRPr>
          </a:p>
        </p:txBody>
      </p:sp>
      <p:sp>
        <p:nvSpPr>
          <p:cNvPr id="593" name="Google Shape;593;p53"/>
          <p:cNvSpPr/>
          <p:nvPr/>
        </p:nvSpPr>
        <p:spPr>
          <a:xfrm>
            <a:off x="720000" y="2491776"/>
            <a:ext cx="593400" cy="4827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verpass"/>
                <a:ea typeface="Overpass"/>
                <a:cs typeface="Overpass"/>
                <a:sym typeface="Overpass"/>
              </a:rPr>
              <a:t>20%</a:t>
            </a:r>
            <a:endParaRPr>
              <a:solidFill>
                <a:schemeClr val="dk1"/>
              </a:solidFill>
              <a:latin typeface="Overpass"/>
              <a:ea typeface="Overpass"/>
              <a:cs typeface="Overpass"/>
              <a:sym typeface="Overpass"/>
            </a:endParaRPr>
          </a:p>
        </p:txBody>
      </p:sp>
      <p:sp>
        <p:nvSpPr>
          <p:cNvPr id="594" name="Google Shape;594;p53"/>
          <p:cNvSpPr txBox="1"/>
          <p:nvPr/>
        </p:nvSpPr>
        <p:spPr>
          <a:xfrm flipH="1">
            <a:off x="1446300" y="3263425"/>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Mercury</a:t>
            </a:r>
            <a:endParaRPr sz="2000" b="1">
              <a:solidFill>
                <a:schemeClr val="dk1"/>
              </a:solidFill>
              <a:latin typeface="GFS Didot"/>
              <a:ea typeface="GFS Didot"/>
              <a:cs typeface="GFS Didot"/>
              <a:sym typeface="GFS Didot"/>
            </a:endParaRPr>
          </a:p>
        </p:txBody>
      </p:sp>
      <p:sp>
        <p:nvSpPr>
          <p:cNvPr id="595" name="Google Shape;595;p53"/>
          <p:cNvSpPr txBox="1"/>
          <p:nvPr/>
        </p:nvSpPr>
        <p:spPr>
          <a:xfrm flipH="1">
            <a:off x="1446300" y="3593675"/>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Earth </a:t>
            </a:r>
            <a:r>
              <a:rPr lang="en">
                <a:solidFill>
                  <a:schemeClr val="dk1"/>
                </a:solidFill>
                <a:latin typeface="Overpass"/>
                <a:ea typeface="Overpass"/>
                <a:cs typeface="Overpass"/>
                <a:sym typeface="Overpass"/>
              </a:rPr>
              <a:t>is the third planet from the Sun</a:t>
            </a:r>
            <a:endParaRPr>
              <a:solidFill>
                <a:schemeClr val="dk1"/>
              </a:solidFill>
              <a:latin typeface="Overpass"/>
              <a:ea typeface="Overpass"/>
              <a:cs typeface="Overpass"/>
              <a:sym typeface="Overpass"/>
            </a:endParaRPr>
          </a:p>
          <a:p>
            <a:pPr marL="0" lvl="0" indent="0" algn="l" rtl="0">
              <a:lnSpc>
                <a:spcPct val="115000"/>
              </a:lnSpc>
              <a:spcBef>
                <a:spcPts val="0"/>
              </a:spcBef>
              <a:spcAft>
                <a:spcPts val="0"/>
              </a:spcAft>
              <a:buNone/>
            </a:pPr>
            <a:endParaRPr b="1">
              <a:solidFill>
                <a:schemeClr val="dk1"/>
              </a:solidFill>
              <a:latin typeface="Overpass"/>
              <a:ea typeface="Overpass"/>
              <a:cs typeface="Overpass"/>
              <a:sym typeface="Overpass"/>
            </a:endParaRPr>
          </a:p>
        </p:txBody>
      </p:sp>
      <p:sp>
        <p:nvSpPr>
          <p:cNvPr id="596" name="Google Shape;596;p53"/>
          <p:cNvSpPr/>
          <p:nvPr/>
        </p:nvSpPr>
        <p:spPr>
          <a:xfrm>
            <a:off x="720000" y="3423850"/>
            <a:ext cx="593400" cy="482700"/>
          </a:xfrm>
          <a:prstGeom prst="rect">
            <a:avLst/>
          </a:prstGeom>
          <a:solidFill>
            <a:schemeClr val="accen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verpass"/>
                <a:ea typeface="Overpass"/>
                <a:cs typeface="Overpass"/>
                <a:sym typeface="Overpass"/>
              </a:rPr>
              <a:t>45%</a:t>
            </a:r>
            <a:endParaRPr>
              <a:solidFill>
                <a:schemeClr val="dk1"/>
              </a:solidFill>
              <a:latin typeface="Overpass"/>
              <a:ea typeface="Overpass"/>
              <a:cs typeface="Overpass"/>
              <a:sym typeface="Overpas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5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timeline</a:t>
            </a:r>
            <a:endParaRPr/>
          </a:p>
        </p:txBody>
      </p:sp>
      <p:sp>
        <p:nvSpPr>
          <p:cNvPr id="602" name="Google Shape;602;p54"/>
          <p:cNvSpPr txBox="1"/>
          <p:nvPr/>
        </p:nvSpPr>
        <p:spPr>
          <a:xfrm>
            <a:off x="4732238" y="1645677"/>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rgbClr val="000000"/>
                </a:solidFill>
                <a:latin typeface="GFS Didot"/>
                <a:ea typeface="GFS Didot"/>
                <a:cs typeface="GFS Didot"/>
                <a:sym typeface="GFS Didot"/>
              </a:rPr>
              <a:t>Saturn</a:t>
            </a:r>
            <a:endParaRPr sz="2000" b="1">
              <a:solidFill>
                <a:srgbClr val="000000"/>
              </a:solidFill>
              <a:latin typeface="GFS Didot"/>
              <a:ea typeface="GFS Didot"/>
              <a:cs typeface="GFS Didot"/>
              <a:sym typeface="GFS Didot"/>
            </a:endParaRPr>
          </a:p>
        </p:txBody>
      </p:sp>
      <p:sp>
        <p:nvSpPr>
          <p:cNvPr id="603" name="Google Shape;603;p54"/>
          <p:cNvSpPr txBox="1"/>
          <p:nvPr/>
        </p:nvSpPr>
        <p:spPr>
          <a:xfrm>
            <a:off x="4732253" y="1939727"/>
            <a:ext cx="1709700" cy="62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b="1">
                <a:solidFill>
                  <a:srgbClr val="000000"/>
                </a:solidFill>
                <a:latin typeface="Overpass"/>
                <a:ea typeface="Overpass"/>
                <a:cs typeface="Overpass"/>
                <a:sym typeface="Overpass"/>
              </a:rPr>
              <a:t>Saturn</a:t>
            </a:r>
            <a:r>
              <a:rPr lang="en">
                <a:solidFill>
                  <a:srgbClr val="000000"/>
                </a:solidFill>
                <a:latin typeface="Overpass"/>
                <a:ea typeface="Overpass"/>
                <a:cs typeface="Overpass"/>
                <a:sym typeface="Overpass"/>
              </a:rPr>
              <a:t> was named after a Roman god</a:t>
            </a:r>
            <a:endParaRPr b="1">
              <a:solidFill>
                <a:srgbClr val="000000"/>
              </a:solidFill>
              <a:latin typeface="Overpass"/>
              <a:ea typeface="Overpass"/>
              <a:cs typeface="Overpass"/>
              <a:sym typeface="Overpass"/>
            </a:endParaRPr>
          </a:p>
        </p:txBody>
      </p:sp>
      <p:sp>
        <p:nvSpPr>
          <p:cNvPr id="604" name="Google Shape;604;p54"/>
          <p:cNvSpPr txBox="1"/>
          <p:nvPr/>
        </p:nvSpPr>
        <p:spPr>
          <a:xfrm>
            <a:off x="880238" y="1645677"/>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rgbClr val="000000"/>
                </a:solidFill>
                <a:latin typeface="GFS Didot"/>
                <a:ea typeface="GFS Didot"/>
                <a:cs typeface="GFS Didot"/>
                <a:sym typeface="GFS Didot"/>
              </a:rPr>
              <a:t>Mars</a:t>
            </a:r>
            <a:endParaRPr sz="2000" b="1">
              <a:solidFill>
                <a:srgbClr val="000000"/>
              </a:solidFill>
              <a:latin typeface="GFS Didot"/>
              <a:ea typeface="GFS Didot"/>
              <a:cs typeface="GFS Didot"/>
              <a:sym typeface="GFS Didot"/>
            </a:endParaRPr>
          </a:p>
        </p:txBody>
      </p:sp>
      <p:sp>
        <p:nvSpPr>
          <p:cNvPr id="605" name="Google Shape;605;p54"/>
          <p:cNvSpPr txBox="1"/>
          <p:nvPr/>
        </p:nvSpPr>
        <p:spPr>
          <a:xfrm>
            <a:off x="880253" y="1939727"/>
            <a:ext cx="1709700" cy="62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a:solidFill>
                  <a:srgbClr val="000000"/>
                </a:solidFill>
                <a:latin typeface="Overpass"/>
                <a:ea typeface="Overpass"/>
                <a:cs typeface="Overpass"/>
                <a:sym typeface="Overpass"/>
              </a:rPr>
              <a:t>Despite being red, </a:t>
            </a:r>
            <a:r>
              <a:rPr lang="en" b="1">
                <a:solidFill>
                  <a:srgbClr val="000000"/>
                </a:solidFill>
                <a:latin typeface="Overpass"/>
                <a:ea typeface="Overpass"/>
                <a:cs typeface="Overpass"/>
                <a:sym typeface="Overpass"/>
              </a:rPr>
              <a:t>Mars</a:t>
            </a:r>
            <a:r>
              <a:rPr lang="en">
                <a:solidFill>
                  <a:srgbClr val="000000"/>
                </a:solidFill>
                <a:latin typeface="Overpass"/>
                <a:ea typeface="Overpass"/>
                <a:cs typeface="Overpass"/>
                <a:sym typeface="Overpass"/>
              </a:rPr>
              <a:t> is very cold</a:t>
            </a:r>
            <a:endParaRPr b="1">
              <a:solidFill>
                <a:srgbClr val="000000"/>
              </a:solidFill>
              <a:latin typeface="Overpass"/>
              <a:ea typeface="Overpass"/>
              <a:cs typeface="Overpass"/>
              <a:sym typeface="Overpass"/>
            </a:endParaRPr>
          </a:p>
        </p:txBody>
      </p:sp>
      <p:sp>
        <p:nvSpPr>
          <p:cNvPr id="606" name="Google Shape;606;p54"/>
          <p:cNvSpPr txBox="1"/>
          <p:nvPr/>
        </p:nvSpPr>
        <p:spPr>
          <a:xfrm>
            <a:off x="2808913" y="3138023"/>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rgbClr val="000000"/>
                </a:solidFill>
                <a:latin typeface="GFS Didot"/>
                <a:ea typeface="GFS Didot"/>
                <a:cs typeface="GFS Didot"/>
                <a:sym typeface="GFS Didot"/>
              </a:rPr>
              <a:t>Jupiter</a:t>
            </a:r>
            <a:endParaRPr sz="2000" b="1">
              <a:solidFill>
                <a:srgbClr val="000000"/>
              </a:solidFill>
              <a:latin typeface="GFS Didot"/>
              <a:ea typeface="GFS Didot"/>
              <a:cs typeface="GFS Didot"/>
              <a:sym typeface="GFS Didot"/>
            </a:endParaRPr>
          </a:p>
        </p:txBody>
      </p:sp>
      <p:sp>
        <p:nvSpPr>
          <p:cNvPr id="607" name="Google Shape;607;p54"/>
          <p:cNvSpPr txBox="1"/>
          <p:nvPr/>
        </p:nvSpPr>
        <p:spPr>
          <a:xfrm>
            <a:off x="2808928" y="3432123"/>
            <a:ext cx="1709700" cy="62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b="1">
                <a:solidFill>
                  <a:srgbClr val="000000"/>
                </a:solidFill>
                <a:latin typeface="Overpass"/>
                <a:ea typeface="Overpass"/>
                <a:cs typeface="Overpass"/>
                <a:sym typeface="Overpass"/>
              </a:rPr>
              <a:t>Jupiter</a:t>
            </a:r>
            <a:r>
              <a:rPr lang="en">
                <a:solidFill>
                  <a:srgbClr val="000000"/>
                </a:solidFill>
                <a:latin typeface="Overpass"/>
                <a:ea typeface="Overpass"/>
                <a:cs typeface="Overpass"/>
                <a:sym typeface="Overpass"/>
              </a:rPr>
              <a:t> is a huge gas giant</a:t>
            </a:r>
            <a:endParaRPr b="1">
              <a:solidFill>
                <a:srgbClr val="000000"/>
              </a:solidFill>
              <a:latin typeface="Overpass"/>
              <a:ea typeface="Overpass"/>
              <a:cs typeface="Overpass"/>
              <a:sym typeface="Overpass"/>
            </a:endParaRPr>
          </a:p>
        </p:txBody>
      </p:sp>
      <p:sp>
        <p:nvSpPr>
          <p:cNvPr id="608" name="Google Shape;608;p54"/>
          <p:cNvSpPr txBox="1"/>
          <p:nvPr/>
        </p:nvSpPr>
        <p:spPr>
          <a:xfrm>
            <a:off x="6660883" y="3138023"/>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rgbClr val="000000"/>
                </a:solidFill>
                <a:latin typeface="GFS Didot"/>
                <a:ea typeface="GFS Didot"/>
                <a:cs typeface="GFS Didot"/>
                <a:sym typeface="GFS Didot"/>
              </a:rPr>
              <a:t>Neptune</a:t>
            </a:r>
            <a:endParaRPr sz="2000" b="1">
              <a:solidFill>
                <a:srgbClr val="000000"/>
              </a:solidFill>
              <a:latin typeface="GFS Didot"/>
              <a:ea typeface="GFS Didot"/>
              <a:cs typeface="GFS Didot"/>
              <a:sym typeface="GFS Didot"/>
            </a:endParaRPr>
          </a:p>
        </p:txBody>
      </p:sp>
      <p:sp>
        <p:nvSpPr>
          <p:cNvPr id="609" name="Google Shape;609;p54"/>
          <p:cNvSpPr txBox="1"/>
          <p:nvPr/>
        </p:nvSpPr>
        <p:spPr>
          <a:xfrm>
            <a:off x="6660883" y="3432123"/>
            <a:ext cx="1709700" cy="62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b="1">
                <a:solidFill>
                  <a:srgbClr val="000000"/>
                </a:solidFill>
                <a:latin typeface="Overpass"/>
                <a:ea typeface="Overpass"/>
                <a:cs typeface="Overpass"/>
                <a:sym typeface="Overpass"/>
              </a:rPr>
              <a:t>Neptune</a:t>
            </a:r>
            <a:r>
              <a:rPr lang="en">
                <a:solidFill>
                  <a:srgbClr val="000000"/>
                </a:solidFill>
                <a:latin typeface="Overpass"/>
                <a:ea typeface="Overpass"/>
                <a:cs typeface="Overpass"/>
                <a:sym typeface="Overpass"/>
              </a:rPr>
              <a:t> is far away from the Sun</a:t>
            </a:r>
            <a:endParaRPr b="1">
              <a:solidFill>
                <a:srgbClr val="000000"/>
              </a:solidFill>
              <a:latin typeface="Overpass"/>
              <a:ea typeface="Overpass"/>
              <a:cs typeface="Overpass"/>
              <a:sym typeface="Overpass"/>
            </a:endParaRPr>
          </a:p>
        </p:txBody>
      </p:sp>
      <p:cxnSp>
        <p:nvCxnSpPr>
          <p:cNvPr id="610" name="Google Shape;610;p54"/>
          <p:cNvCxnSpPr/>
          <p:nvPr/>
        </p:nvCxnSpPr>
        <p:spPr>
          <a:xfrm>
            <a:off x="773425" y="2850425"/>
            <a:ext cx="7588800" cy="0"/>
          </a:xfrm>
          <a:prstGeom prst="straightConnector1">
            <a:avLst/>
          </a:prstGeom>
          <a:noFill/>
          <a:ln w="9525" cap="flat" cmpd="sng">
            <a:solidFill>
              <a:schemeClr val="dk1"/>
            </a:solidFill>
            <a:prstDash val="solid"/>
            <a:round/>
            <a:headEnd type="none" w="med" len="med"/>
            <a:tailEnd type="none" w="med" len="med"/>
          </a:ln>
        </p:spPr>
      </p:cxnSp>
      <p:cxnSp>
        <p:nvCxnSpPr>
          <p:cNvPr id="611" name="Google Shape;611;p54"/>
          <p:cNvCxnSpPr>
            <a:stCxn id="605" idx="2"/>
          </p:cNvCxnSpPr>
          <p:nvPr/>
        </p:nvCxnSpPr>
        <p:spPr>
          <a:xfrm>
            <a:off x="1735103" y="2562827"/>
            <a:ext cx="0" cy="296100"/>
          </a:xfrm>
          <a:prstGeom prst="straightConnector1">
            <a:avLst/>
          </a:prstGeom>
          <a:noFill/>
          <a:ln w="9525" cap="flat" cmpd="sng">
            <a:solidFill>
              <a:schemeClr val="dk1"/>
            </a:solidFill>
            <a:prstDash val="solid"/>
            <a:round/>
            <a:headEnd type="none" w="med" len="med"/>
            <a:tailEnd type="none" w="med" len="med"/>
          </a:ln>
        </p:spPr>
      </p:cxnSp>
      <p:cxnSp>
        <p:nvCxnSpPr>
          <p:cNvPr id="612" name="Google Shape;612;p54"/>
          <p:cNvCxnSpPr>
            <a:stCxn id="606" idx="0"/>
          </p:cNvCxnSpPr>
          <p:nvPr/>
        </p:nvCxnSpPr>
        <p:spPr>
          <a:xfrm rot="10800000">
            <a:off x="3663763" y="2859023"/>
            <a:ext cx="0" cy="279000"/>
          </a:xfrm>
          <a:prstGeom prst="straightConnector1">
            <a:avLst/>
          </a:prstGeom>
          <a:noFill/>
          <a:ln w="9525" cap="flat" cmpd="sng">
            <a:solidFill>
              <a:schemeClr val="dk1"/>
            </a:solidFill>
            <a:prstDash val="solid"/>
            <a:round/>
            <a:headEnd type="none" w="med" len="med"/>
            <a:tailEnd type="none" w="med" len="med"/>
          </a:ln>
        </p:spPr>
      </p:cxnSp>
      <p:cxnSp>
        <p:nvCxnSpPr>
          <p:cNvPr id="613" name="Google Shape;613;p54"/>
          <p:cNvCxnSpPr>
            <a:stCxn id="603" idx="2"/>
          </p:cNvCxnSpPr>
          <p:nvPr/>
        </p:nvCxnSpPr>
        <p:spPr>
          <a:xfrm>
            <a:off x="5587103" y="2562827"/>
            <a:ext cx="0" cy="296100"/>
          </a:xfrm>
          <a:prstGeom prst="straightConnector1">
            <a:avLst/>
          </a:prstGeom>
          <a:noFill/>
          <a:ln w="9525" cap="flat" cmpd="sng">
            <a:solidFill>
              <a:schemeClr val="dk1"/>
            </a:solidFill>
            <a:prstDash val="solid"/>
            <a:round/>
            <a:headEnd type="none" w="med" len="med"/>
            <a:tailEnd type="none" w="med" len="med"/>
          </a:ln>
        </p:spPr>
      </p:cxnSp>
      <p:cxnSp>
        <p:nvCxnSpPr>
          <p:cNvPr id="614" name="Google Shape;614;p54"/>
          <p:cNvCxnSpPr>
            <a:stCxn id="608" idx="0"/>
          </p:cNvCxnSpPr>
          <p:nvPr/>
        </p:nvCxnSpPr>
        <p:spPr>
          <a:xfrm rot="10800000">
            <a:off x="7515733" y="2859023"/>
            <a:ext cx="0" cy="279000"/>
          </a:xfrm>
          <a:prstGeom prst="straightConnector1">
            <a:avLst/>
          </a:prstGeom>
          <a:noFill/>
          <a:ln w="9525" cap="flat" cmpd="sng">
            <a:solidFill>
              <a:schemeClr val="dk1"/>
            </a:solidFill>
            <a:prstDash val="solid"/>
            <a:round/>
            <a:headEnd type="none" w="med" len="med"/>
            <a:tailEnd type="none" w="med" len="med"/>
          </a:ln>
        </p:spPr>
      </p:cxnSp>
      <p:sp>
        <p:nvSpPr>
          <p:cNvPr id="615" name="Google Shape;615;p54"/>
          <p:cNvSpPr txBox="1"/>
          <p:nvPr/>
        </p:nvSpPr>
        <p:spPr>
          <a:xfrm>
            <a:off x="2806238" y="2106127"/>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latin typeface="GFS Didot"/>
                <a:ea typeface="GFS Didot"/>
                <a:cs typeface="GFS Didot"/>
                <a:sym typeface="GFS Didot"/>
              </a:rPr>
              <a:t>2XXX</a:t>
            </a:r>
            <a:endParaRPr sz="2000" b="1">
              <a:solidFill>
                <a:srgbClr val="000000"/>
              </a:solidFill>
              <a:latin typeface="GFS Didot"/>
              <a:ea typeface="GFS Didot"/>
              <a:cs typeface="GFS Didot"/>
              <a:sym typeface="GFS Didot"/>
            </a:endParaRPr>
          </a:p>
        </p:txBody>
      </p:sp>
      <p:sp>
        <p:nvSpPr>
          <p:cNvPr id="616" name="Google Shape;616;p54"/>
          <p:cNvSpPr txBox="1"/>
          <p:nvPr/>
        </p:nvSpPr>
        <p:spPr>
          <a:xfrm>
            <a:off x="880238" y="3138027"/>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latin typeface="GFS Didot"/>
                <a:ea typeface="GFS Didot"/>
                <a:cs typeface="GFS Didot"/>
                <a:sym typeface="GFS Didot"/>
              </a:rPr>
              <a:t>2XXX</a:t>
            </a:r>
            <a:endParaRPr sz="2000" b="1">
              <a:solidFill>
                <a:srgbClr val="000000"/>
              </a:solidFill>
              <a:latin typeface="GFS Didot"/>
              <a:ea typeface="GFS Didot"/>
              <a:cs typeface="GFS Didot"/>
              <a:sym typeface="GFS Didot"/>
            </a:endParaRPr>
          </a:p>
        </p:txBody>
      </p:sp>
      <p:sp>
        <p:nvSpPr>
          <p:cNvPr id="617" name="Google Shape;617;p54"/>
          <p:cNvSpPr txBox="1"/>
          <p:nvPr/>
        </p:nvSpPr>
        <p:spPr>
          <a:xfrm>
            <a:off x="4734900" y="3138027"/>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latin typeface="GFS Didot"/>
                <a:ea typeface="GFS Didot"/>
                <a:cs typeface="GFS Didot"/>
                <a:sym typeface="GFS Didot"/>
              </a:rPr>
              <a:t>2XXX</a:t>
            </a:r>
            <a:endParaRPr sz="2000" b="1">
              <a:solidFill>
                <a:srgbClr val="000000"/>
              </a:solidFill>
              <a:latin typeface="GFS Didot"/>
              <a:ea typeface="GFS Didot"/>
              <a:cs typeface="GFS Didot"/>
              <a:sym typeface="GFS Didot"/>
            </a:endParaRPr>
          </a:p>
        </p:txBody>
      </p:sp>
      <p:sp>
        <p:nvSpPr>
          <p:cNvPr id="618" name="Google Shape;618;p54"/>
          <p:cNvSpPr txBox="1"/>
          <p:nvPr/>
        </p:nvSpPr>
        <p:spPr>
          <a:xfrm>
            <a:off x="6660883" y="2054090"/>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latin typeface="GFS Didot"/>
                <a:ea typeface="GFS Didot"/>
                <a:cs typeface="GFS Didot"/>
                <a:sym typeface="GFS Didot"/>
              </a:rPr>
              <a:t>2XXX</a:t>
            </a:r>
            <a:endParaRPr sz="2000" b="1">
              <a:solidFill>
                <a:srgbClr val="000000"/>
              </a:solidFill>
              <a:latin typeface="GFS Didot"/>
              <a:ea typeface="GFS Didot"/>
              <a:cs typeface="GFS Didot"/>
              <a:sym typeface="GFS Didot"/>
            </a:endParaRPr>
          </a:p>
        </p:txBody>
      </p:sp>
      <p:cxnSp>
        <p:nvCxnSpPr>
          <p:cNvPr id="619" name="Google Shape;619;p54"/>
          <p:cNvCxnSpPr>
            <a:stCxn id="616" idx="0"/>
          </p:cNvCxnSpPr>
          <p:nvPr/>
        </p:nvCxnSpPr>
        <p:spPr>
          <a:xfrm rot="10800000">
            <a:off x="1735088" y="2859027"/>
            <a:ext cx="0" cy="279000"/>
          </a:xfrm>
          <a:prstGeom prst="straightConnector1">
            <a:avLst/>
          </a:prstGeom>
          <a:noFill/>
          <a:ln w="9525" cap="flat" cmpd="sng">
            <a:solidFill>
              <a:schemeClr val="dk1"/>
            </a:solidFill>
            <a:prstDash val="solid"/>
            <a:round/>
            <a:headEnd type="none" w="med" len="med"/>
            <a:tailEnd type="none" w="med" len="med"/>
          </a:ln>
        </p:spPr>
      </p:cxnSp>
      <p:cxnSp>
        <p:nvCxnSpPr>
          <p:cNvPr id="620" name="Google Shape;620;p54"/>
          <p:cNvCxnSpPr>
            <a:endCxn id="615" idx="2"/>
          </p:cNvCxnSpPr>
          <p:nvPr/>
        </p:nvCxnSpPr>
        <p:spPr>
          <a:xfrm rot="10800000">
            <a:off x="3661088" y="2552527"/>
            <a:ext cx="0" cy="297900"/>
          </a:xfrm>
          <a:prstGeom prst="straightConnector1">
            <a:avLst/>
          </a:prstGeom>
          <a:noFill/>
          <a:ln w="9525" cap="flat" cmpd="sng">
            <a:solidFill>
              <a:schemeClr val="dk1"/>
            </a:solidFill>
            <a:prstDash val="solid"/>
            <a:round/>
            <a:headEnd type="none" w="med" len="med"/>
            <a:tailEnd type="none" w="med" len="med"/>
          </a:ln>
        </p:spPr>
      </p:cxnSp>
      <p:cxnSp>
        <p:nvCxnSpPr>
          <p:cNvPr id="621" name="Google Shape;621;p54"/>
          <p:cNvCxnSpPr>
            <a:stCxn id="617" idx="0"/>
          </p:cNvCxnSpPr>
          <p:nvPr/>
        </p:nvCxnSpPr>
        <p:spPr>
          <a:xfrm rot="10800000">
            <a:off x="5589750" y="2859027"/>
            <a:ext cx="0" cy="279000"/>
          </a:xfrm>
          <a:prstGeom prst="straightConnector1">
            <a:avLst/>
          </a:prstGeom>
          <a:noFill/>
          <a:ln w="9525" cap="flat" cmpd="sng">
            <a:solidFill>
              <a:schemeClr val="dk1"/>
            </a:solidFill>
            <a:prstDash val="solid"/>
            <a:round/>
            <a:headEnd type="none" w="med" len="med"/>
            <a:tailEnd type="none" w="med" len="med"/>
          </a:ln>
        </p:spPr>
      </p:cxnSp>
      <p:cxnSp>
        <p:nvCxnSpPr>
          <p:cNvPr id="622" name="Google Shape;622;p54"/>
          <p:cNvCxnSpPr>
            <a:stCxn id="618" idx="2"/>
          </p:cNvCxnSpPr>
          <p:nvPr/>
        </p:nvCxnSpPr>
        <p:spPr>
          <a:xfrm>
            <a:off x="7515733" y="2500490"/>
            <a:ext cx="0" cy="358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5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sp>
        <p:nvSpPr>
          <p:cNvPr id="628" name="Google Shape;628;p55"/>
          <p:cNvSpPr/>
          <p:nvPr/>
        </p:nvSpPr>
        <p:spPr>
          <a:xfrm>
            <a:off x="4001077" y="3446091"/>
            <a:ext cx="21975" cy="29138"/>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5"/>
          <p:cNvSpPr/>
          <p:nvPr/>
        </p:nvSpPr>
        <p:spPr>
          <a:xfrm>
            <a:off x="3988900" y="3450287"/>
            <a:ext cx="9338" cy="5168"/>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5"/>
          <p:cNvSpPr/>
          <p:nvPr/>
        </p:nvSpPr>
        <p:spPr>
          <a:xfrm>
            <a:off x="3969816" y="3454891"/>
            <a:ext cx="13201" cy="816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5"/>
          <p:cNvSpPr/>
          <p:nvPr/>
        </p:nvSpPr>
        <p:spPr>
          <a:xfrm>
            <a:off x="4038067" y="3448240"/>
            <a:ext cx="2968" cy="567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5"/>
          <p:cNvSpPr/>
          <p:nvPr/>
        </p:nvSpPr>
        <p:spPr>
          <a:xfrm>
            <a:off x="4037351" y="3460698"/>
            <a:ext cx="46330" cy="31748"/>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5"/>
          <p:cNvSpPr/>
          <p:nvPr/>
        </p:nvSpPr>
        <p:spPr>
          <a:xfrm>
            <a:off x="4047737" y="3493136"/>
            <a:ext cx="8800" cy="1612"/>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5"/>
          <p:cNvSpPr/>
          <p:nvPr/>
        </p:nvSpPr>
        <p:spPr>
          <a:xfrm>
            <a:off x="4035279" y="3492470"/>
            <a:ext cx="384" cy="563"/>
          </a:xfrm>
          <a:custGeom>
            <a:avLst/>
            <a:gdLst/>
            <a:ahLst/>
            <a:cxnLst/>
            <a:rect l="l" t="t" r="r" b="b"/>
            <a:pathLst>
              <a:path w="15" h="22" extrusionOk="0">
                <a:moveTo>
                  <a:pt x="15" y="22"/>
                </a:moveTo>
                <a:cubicBezTo>
                  <a:pt x="8" y="15"/>
                  <a:pt x="4" y="8"/>
                  <a:pt x="1" y="1"/>
                </a:cubicBezTo>
                <a:cubicBezTo>
                  <a:pt x="4" y="8"/>
                  <a:pt x="8" y="15"/>
                  <a:pt x="15" y="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5"/>
          <p:cNvSpPr/>
          <p:nvPr/>
        </p:nvSpPr>
        <p:spPr>
          <a:xfrm>
            <a:off x="3991842" y="3435705"/>
            <a:ext cx="1995" cy="281"/>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5"/>
          <p:cNvSpPr/>
          <p:nvPr/>
        </p:nvSpPr>
        <p:spPr>
          <a:xfrm>
            <a:off x="4037888" y="3493468"/>
            <a:ext cx="26" cy="26"/>
          </a:xfrm>
          <a:custGeom>
            <a:avLst/>
            <a:gdLst/>
            <a:ahLst/>
            <a:cxnLst/>
            <a:rect l="l" t="t" r="r" b="b"/>
            <a:pathLst>
              <a:path w="1"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5"/>
          <p:cNvSpPr/>
          <p:nvPr/>
        </p:nvSpPr>
        <p:spPr>
          <a:xfrm>
            <a:off x="4052649" y="3493008"/>
            <a:ext cx="1202" cy="128"/>
          </a:xfrm>
          <a:custGeom>
            <a:avLst/>
            <a:gdLst/>
            <a:ahLst/>
            <a:cxnLst/>
            <a:rect l="l" t="t" r="r" b="b"/>
            <a:pathLst>
              <a:path w="47" h="5" extrusionOk="0">
                <a:moveTo>
                  <a:pt x="1" y="1"/>
                </a:moveTo>
                <a:lnTo>
                  <a:pt x="46"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5"/>
          <p:cNvSpPr/>
          <p:nvPr/>
        </p:nvSpPr>
        <p:spPr>
          <a:xfrm>
            <a:off x="4054081" y="3493110"/>
            <a:ext cx="844" cy="102"/>
          </a:xfrm>
          <a:custGeom>
            <a:avLst/>
            <a:gdLst/>
            <a:ahLst/>
            <a:cxnLst/>
            <a:rect l="l" t="t" r="r" b="b"/>
            <a:pathLst>
              <a:path w="33" h="4" extrusionOk="0">
                <a:moveTo>
                  <a:pt x="1" y="0"/>
                </a:moveTo>
                <a:lnTo>
                  <a:pt x="32"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5"/>
          <p:cNvSpPr/>
          <p:nvPr/>
        </p:nvSpPr>
        <p:spPr>
          <a:xfrm>
            <a:off x="4033412" y="3447166"/>
            <a:ext cx="1893" cy="45332"/>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5"/>
          <p:cNvSpPr/>
          <p:nvPr/>
        </p:nvSpPr>
        <p:spPr>
          <a:xfrm>
            <a:off x="4020672" y="3436498"/>
            <a:ext cx="205" cy="128"/>
          </a:xfrm>
          <a:custGeom>
            <a:avLst/>
            <a:gdLst/>
            <a:ahLst/>
            <a:cxnLst/>
            <a:rect l="l" t="t" r="r" b="b"/>
            <a:pathLst>
              <a:path w="8" h="5" extrusionOk="0">
                <a:moveTo>
                  <a:pt x="1" y="1"/>
                </a:moveTo>
                <a:lnTo>
                  <a:pt x="8"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5"/>
          <p:cNvSpPr/>
          <p:nvPr/>
        </p:nvSpPr>
        <p:spPr>
          <a:xfrm>
            <a:off x="4023281" y="3438110"/>
            <a:ext cx="128" cy="128"/>
          </a:xfrm>
          <a:custGeom>
            <a:avLst/>
            <a:gdLst/>
            <a:ahLst/>
            <a:cxnLst/>
            <a:rect l="l" t="t" r="r" b="b"/>
            <a:pathLst>
              <a:path w="5" h="5" extrusionOk="0">
                <a:moveTo>
                  <a:pt x="4" y="4"/>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5"/>
          <p:cNvSpPr/>
          <p:nvPr/>
        </p:nvSpPr>
        <p:spPr>
          <a:xfrm>
            <a:off x="4021849" y="3437214"/>
            <a:ext cx="307" cy="205"/>
          </a:xfrm>
          <a:custGeom>
            <a:avLst/>
            <a:gdLst/>
            <a:ahLst/>
            <a:cxnLst/>
            <a:rect l="l" t="t" r="r" b="b"/>
            <a:pathLst>
              <a:path w="12" h="8" extrusionOk="0">
                <a:moveTo>
                  <a:pt x="1"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5"/>
          <p:cNvSpPr/>
          <p:nvPr/>
        </p:nvSpPr>
        <p:spPr>
          <a:xfrm>
            <a:off x="4019163" y="3435782"/>
            <a:ext cx="281" cy="205"/>
          </a:xfrm>
          <a:custGeom>
            <a:avLst/>
            <a:gdLst/>
            <a:ahLst/>
            <a:cxnLst/>
            <a:rect l="l" t="t" r="r" b="b"/>
            <a:pathLst>
              <a:path w="11" h="8" extrusionOk="0">
                <a:moveTo>
                  <a:pt x="0"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5"/>
          <p:cNvSpPr/>
          <p:nvPr/>
        </p:nvSpPr>
        <p:spPr>
          <a:xfrm>
            <a:off x="4055258" y="3493187"/>
            <a:ext cx="640" cy="128"/>
          </a:xfrm>
          <a:custGeom>
            <a:avLst/>
            <a:gdLst/>
            <a:ahLst/>
            <a:cxnLst/>
            <a:rect l="l" t="t" r="r" b="b"/>
            <a:pathLst>
              <a:path w="25" h="5" extrusionOk="0">
                <a:moveTo>
                  <a:pt x="0" y="1"/>
                </a:moveTo>
                <a:lnTo>
                  <a:pt x="25"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5"/>
          <p:cNvSpPr/>
          <p:nvPr/>
        </p:nvSpPr>
        <p:spPr>
          <a:xfrm>
            <a:off x="4035637" y="3493008"/>
            <a:ext cx="1023" cy="486"/>
          </a:xfrm>
          <a:custGeom>
            <a:avLst/>
            <a:gdLst/>
            <a:ahLst/>
            <a:cxnLst/>
            <a:rect l="l" t="t" r="r" b="b"/>
            <a:pathLst>
              <a:path w="40" h="19" extrusionOk="0">
                <a:moveTo>
                  <a:pt x="1" y="1"/>
                </a:moveTo>
                <a:cubicBezTo>
                  <a:pt x="11" y="11"/>
                  <a:pt x="25" y="15"/>
                  <a:pt x="39" y="18"/>
                </a:cubicBezTo>
                <a:cubicBezTo>
                  <a:pt x="25" y="15"/>
                  <a:pt x="11" y="1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5"/>
          <p:cNvSpPr/>
          <p:nvPr/>
        </p:nvSpPr>
        <p:spPr>
          <a:xfrm>
            <a:off x="4036891" y="3493468"/>
            <a:ext cx="26" cy="26"/>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5"/>
          <p:cNvSpPr/>
          <p:nvPr/>
        </p:nvSpPr>
        <p:spPr>
          <a:xfrm>
            <a:off x="4037249" y="3493468"/>
            <a:ext cx="26" cy="26"/>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5"/>
          <p:cNvSpPr/>
          <p:nvPr/>
        </p:nvSpPr>
        <p:spPr>
          <a:xfrm>
            <a:off x="4056332" y="3493468"/>
            <a:ext cx="205" cy="26"/>
          </a:xfrm>
          <a:custGeom>
            <a:avLst/>
            <a:gdLst/>
            <a:ahLst/>
            <a:cxnLst/>
            <a:rect l="l" t="t" r="r" b="b"/>
            <a:pathLst>
              <a:path w="8" h="1" extrusionOk="0">
                <a:moveTo>
                  <a:pt x="7" y="0"/>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5"/>
          <p:cNvSpPr/>
          <p:nvPr/>
        </p:nvSpPr>
        <p:spPr>
          <a:xfrm>
            <a:off x="4047737" y="3492957"/>
            <a:ext cx="4937" cy="77"/>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5"/>
          <p:cNvSpPr/>
          <p:nvPr/>
        </p:nvSpPr>
        <p:spPr>
          <a:xfrm>
            <a:off x="4149014" y="3420765"/>
            <a:ext cx="16782" cy="1340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5"/>
          <p:cNvSpPr/>
          <p:nvPr/>
        </p:nvSpPr>
        <p:spPr>
          <a:xfrm>
            <a:off x="4169069" y="3424910"/>
            <a:ext cx="20466" cy="10438"/>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5"/>
          <p:cNvSpPr txBox="1"/>
          <p:nvPr/>
        </p:nvSpPr>
        <p:spPr>
          <a:xfrm flipH="1">
            <a:off x="6025197" y="2241850"/>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Venus</a:t>
            </a:r>
            <a:endParaRPr sz="2000" b="1">
              <a:solidFill>
                <a:schemeClr val="dk1"/>
              </a:solidFill>
              <a:latin typeface="GFS Didot"/>
              <a:ea typeface="GFS Didot"/>
              <a:cs typeface="GFS Didot"/>
              <a:sym typeface="GFS Didot"/>
            </a:endParaRPr>
          </a:p>
        </p:txBody>
      </p:sp>
      <p:sp>
        <p:nvSpPr>
          <p:cNvPr id="653" name="Google Shape;653;p55"/>
          <p:cNvSpPr txBox="1"/>
          <p:nvPr/>
        </p:nvSpPr>
        <p:spPr>
          <a:xfrm flipH="1">
            <a:off x="6025197" y="2572100"/>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Venus </a:t>
            </a:r>
            <a:r>
              <a:rPr lang="en">
                <a:solidFill>
                  <a:schemeClr val="dk1"/>
                </a:solidFill>
                <a:latin typeface="Overpass"/>
                <a:ea typeface="Overpass"/>
                <a:cs typeface="Overpass"/>
                <a:sym typeface="Overpass"/>
              </a:rPr>
              <a:t>is the second planet from the Sun</a:t>
            </a:r>
            <a:endParaRPr>
              <a:solidFill>
                <a:schemeClr val="dk1"/>
              </a:solidFill>
              <a:latin typeface="Overpass"/>
              <a:ea typeface="Overpass"/>
              <a:cs typeface="Overpass"/>
              <a:sym typeface="Overpass"/>
            </a:endParaRPr>
          </a:p>
        </p:txBody>
      </p:sp>
      <p:sp>
        <p:nvSpPr>
          <p:cNvPr id="654" name="Google Shape;654;p55"/>
          <p:cNvSpPr txBox="1"/>
          <p:nvPr/>
        </p:nvSpPr>
        <p:spPr>
          <a:xfrm flipH="1">
            <a:off x="6025200" y="1288500"/>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Mercury</a:t>
            </a:r>
            <a:endParaRPr sz="2000" b="1">
              <a:solidFill>
                <a:schemeClr val="dk1"/>
              </a:solidFill>
              <a:latin typeface="GFS Didot"/>
              <a:ea typeface="GFS Didot"/>
              <a:cs typeface="GFS Didot"/>
              <a:sym typeface="GFS Didot"/>
            </a:endParaRPr>
          </a:p>
        </p:txBody>
      </p:sp>
      <p:sp>
        <p:nvSpPr>
          <p:cNvPr id="655" name="Google Shape;655;p55"/>
          <p:cNvSpPr txBox="1"/>
          <p:nvPr/>
        </p:nvSpPr>
        <p:spPr>
          <a:xfrm flipH="1">
            <a:off x="6025200" y="1618750"/>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Mercury </a:t>
            </a:r>
            <a:r>
              <a:rPr lang="en">
                <a:solidFill>
                  <a:schemeClr val="dk1"/>
                </a:solidFill>
                <a:latin typeface="Overpass"/>
                <a:ea typeface="Overpass"/>
                <a:cs typeface="Overpass"/>
                <a:sym typeface="Overpass"/>
              </a:rPr>
              <a:t>is the closest planet to the Sun</a:t>
            </a:r>
            <a:endParaRPr>
              <a:solidFill>
                <a:schemeClr val="dk1"/>
              </a:solidFill>
              <a:latin typeface="Overpass"/>
              <a:ea typeface="Overpass"/>
              <a:cs typeface="Overpass"/>
              <a:sym typeface="Overpass"/>
            </a:endParaRPr>
          </a:p>
        </p:txBody>
      </p:sp>
      <p:sp>
        <p:nvSpPr>
          <p:cNvPr id="656" name="Google Shape;656;p55"/>
          <p:cNvSpPr txBox="1"/>
          <p:nvPr/>
        </p:nvSpPr>
        <p:spPr>
          <a:xfrm flipH="1">
            <a:off x="6025200" y="3195200"/>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Earth</a:t>
            </a:r>
            <a:endParaRPr sz="2000" b="1">
              <a:solidFill>
                <a:schemeClr val="dk1"/>
              </a:solidFill>
              <a:latin typeface="GFS Didot"/>
              <a:ea typeface="GFS Didot"/>
              <a:cs typeface="GFS Didot"/>
              <a:sym typeface="GFS Didot"/>
            </a:endParaRPr>
          </a:p>
        </p:txBody>
      </p:sp>
      <p:sp>
        <p:nvSpPr>
          <p:cNvPr id="657" name="Google Shape;657;p55"/>
          <p:cNvSpPr txBox="1"/>
          <p:nvPr/>
        </p:nvSpPr>
        <p:spPr>
          <a:xfrm flipH="1">
            <a:off x="6025200" y="3525450"/>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Earth </a:t>
            </a:r>
            <a:r>
              <a:rPr lang="en">
                <a:solidFill>
                  <a:schemeClr val="dk1"/>
                </a:solidFill>
                <a:latin typeface="Overpass"/>
                <a:ea typeface="Overpass"/>
                <a:cs typeface="Overpass"/>
                <a:sym typeface="Overpass"/>
              </a:rPr>
              <a:t>is the third planet from the Sun</a:t>
            </a:r>
            <a:endParaRPr>
              <a:solidFill>
                <a:schemeClr val="dk1"/>
              </a:solidFill>
              <a:latin typeface="Overpass"/>
              <a:ea typeface="Overpass"/>
              <a:cs typeface="Overpass"/>
              <a:sym typeface="Overpass"/>
            </a:endParaRPr>
          </a:p>
          <a:p>
            <a:pPr marL="0" lvl="0" indent="0" algn="l" rtl="0">
              <a:lnSpc>
                <a:spcPct val="115000"/>
              </a:lnSpc>
              <a:spcBef>
                <a:spcPts val="0"/>
              </a:spcBef>
              <a:spcAft>
                <a:spcPts val="0"/>
              </a:spcAft>
              <a:buNone/>
            </a:pPr>
            <a:endParaRPr b="1">
              <a:solidFill>
                <a:schemeClr val="dk1"/>
              </a:solidFill>
              <a:latin typeface="Overpass"/>
              <a:ea typeface="Overpass"/>
              <a:cs typeface="Overpass"/>
              <a:sym typeface="Overpass"/>
            </a:endParaRPr>
          </a:p>
        </p:txBody>
      </p:sp>
      <p:grpSp>
        <p:nvGrpSpPr>
          <p:cNvPr id="658" name="Google Shape;658;p55"/>
          <p:cNvGrpSpPr/>
          <p:nvPr/>
        </p:nvGrpSpPr>
        <p:grpSpPr>
          <a:xfrm>
            <a:off x="720009" y="1623083"/>
            <a:ext cx="4112512" cy="2190885"/>
            <a:chOff x="233350" y="949250"/>
            <a:chExt cx="7137300" cy="3802300"/>
          </a:xfrm>
        </p:grpSpPr>
        <p:sp>
          <p:nvSpPr>
            <p:cNvPr id="659" name="Google Shape;659;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 name="Google Shape;710;p55"/>
          <p:cNvSpPr/>
          <p:nvPr/>
        </p:nvSpPr>
        <p:spPr>
          <a:xfrm>
            <a:off x="5543263" y="1544050"/>
            <a:ext cx="360900" cy="3609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5543263" y="2495075"/>
            <a:ext cx="360900" cy="360900"/>
          </a:xfrm>
          <a:prstGeom prst="triangle">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5543263" y="3446100"/>
            <a:ext cx="360900" cy="3609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flipH="1">
            <a:off x="3638257" y="1981107"/>
            <a:ext cx="152400" cy="1524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flipH="1">
            <a:off x="1251307" y="1981103"/>
            <a:ext cx="152400" cy="152400"/>
          </a:xfrm>
          <a:prstGeom prst="triangle">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flipH="1">
            <a:off x="1803432" y="3042800"/>
            <a:ext cx="152400" cy="152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5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21" name="Google Shape;721;p56"/>
          <p:cNvSpPr txBox="1"/>
          <p:nvPr/>
        </p:nvSpPr>
        <p:spPr>
          <a:xfrm>
            <a:off x="716613" y="1548350"/>
            <a:ext cx="41445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Overpass"/>
                <a:ea typeface="Overpass"/>
                <a:cs typeface="Overpass"/>
                <a:sym typeface="Overpass"/>
              </a:rPr>
              <a:t>Despite being red, </a:t>
            </a:r>
            <a:r>
              <a:rPr lang="en" b="1">
                <a:solidFill>
                  <a:schemeClr val="dk1"/>
                </a:solidFill>
                <a:latin typeface="Overpass"/>
                <a:ea typeface="Overpass"/>
                <a:cs typeface="Overpass"/>
                <a:sym typeface="Overpass"/>
              </a:rPr>
              <a:t>Mars </a:t>
            </a:r>
            <a:r>
              <a:rPr lang="en">
                <a:solidFill>
                  <a:schemeClr val="dk1"/>
                </a:solidFill>
                <a:latin typeface="Overpass"/>
                <a:ea typeface="Overpass"/>
                <a:cs typeface="Overpass"/>
                <a:sym typeface="Overpass"/>
              </a:rPr>
              <a:t>is actually a cold place. It's full of iron oxide dust, which gives the planet its reddish cast. Earth is the third planet from the Sun and the only one that harbors life in the Solar System. We all live on this planet:</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Ceres</a:t>
            </a:r>
            <a:r>
              <a:rPr lang="en">
                <a:solidFill>
                  <a:schemeClr val="dk1"/>
                </a:solidFill>
                <a:latin typeface="Overpass"/>
                <a:ea typeface="Overpass"/>
                <a:cs typeface="Overpass"/>
                <a:sym typeface="Overpass"/>
              </a:rPr>
              <a:t> is located in the main asteroid belt</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a:solidFill>
                  <a:schemeClr val="dk1"/>
                </a:solidFill>
                <a:latin typeface="Overpass"/>
                <a:ea typeface="Overpass"/>
                <a:cs typeface="Overpass"/>
                <a:sym typeface="Overpass"/>
              </a:rPr>
              <a:t>The </a:t>
            </a:r>
            <a:r>
              <a:rPr lang="en" b="1">
                <a:solidFill>
                  <a:schemeClr val="dk1"/>
                </a:solidFill>
                <a:latin typeface="Overpass"/>
                <a:ea typeface="Overpass"/>
                <a:cs typeface="Overpass"/>
                <a:sym typeface="Overpass"/>
              </a:rPr>
              <a:t>Moon</a:t>
            </a:r>
            <a:r>
              <a:rPr lang="en">
                <a:solidFill>
                  <a:schemeClr val="dk1"/>
                </a:solidFill>
                <a:latin typeface="Overpass"/>
                <a:ea typeface="Overpass"/>
                <a:cs typeface="Overpass"/>
                <a:sym typeface="Overpass"/>
              </a:rPr>
              <a:t> is Earth’s natural satellite</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Neptune</a:t>
            </a:r>
            <a:r>
              <a:rPr lang="en">
                <a:solidFill>
                  <a:schemeClr val="dk1"/>
                </a:solidFill>
                <a:latin typeface="Overpass"/>
                <a:ea typeface="Overpass"/>
                <a:cs typeface="Overpass"/>
                <a:sym typeface="Overpass"/>
              </a:rPr>
              <a:t> is very far away from us</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Pluto</a:t>
            </a:r>
            <a:r>
              <a:rPr lang="en">
                <a:solidFill>
                  <a:schemeClr val="dk1"/>
                </a:solidFill>
                <a:latin typeface="Overpass"/>
                <a:ea typeface="Overpass"/>
                <a:cs typeface="Overpass"/>
                <a:sym typeface="Overpass"/>
              </a:rPr>
              <a:t> now considered a dwarf planet</a:t>
            </a:r>
            <a:endParaRPr>
              <a:solidFill>
                <a:schemeClr val="dk1"/>
              </a:solidFill>
              <a:latin typeface="Overpass"/>
              <a:ea typeface="Overpass"/>
              <a:cs typeface="Overpass"/>
              <a:sym typeface="Overpass"/>
            </a:endParaRPr>
          </a:p>
          <a:p>
            <a:pPr marL="0" lvl="0" indent="0" algn="l" rtl="0">
              <a:lnSpc>
                <a:spcPct val="115000"/>
              </a:lnSpc>
              <a:spcBef>
                <a:spcPts val="1000"/>
              </a:spcBef>
              <a:spcAft>
                <a:spcPts val="0"/>
              </a:spcAft>
              <a:buNone/>
            </a:pPr>
            <a:endParaRPr>
              <a:solidFill>
                <a:schemeClr val="dk1"/>
              </a:solidFill>
              <a:latin typeface="Overpass"/>
              <a:ea typeface="Overpass"/>
              <a:cs typeface="Overpass"/>
              <a:sym typeface="Overpass"/>
            </a:endParaRPr>
          </a:p>
          <a:p>
            <a:pPr marL="0" lvl="0" indent="0" algn="l" rtl="0">
              <a:lnSpc>
                <a:spcPct val="115000"/>
              </a:lnSpc>
              <a:spcBef>
                <a:spcPts val="0"/>
              </a:spcBef>
              <a:spcAft>
                <a:spcPts val="0"/>
              </a:spcAft>
              <a:buNone/>
            </a:pPr>
            <a:endParaRPr>
              <a:solidFill>
                <a:schemeClr val="dk1"/>
              </a:solidFill>
              <a:latin typeface="Overpass"/>
              <a:ea typeface="Overpass"/>
              <a:cs typeface="Overpass"/>
              <a:sym typeface="Overpass"/>
            </a:endParaRPr>
          </a:p>
        </p:txBody>
      </p:sp>
      <p:sp>
        <p:nvSpPr>
          <p:cNvPr id="722" name="Google Shape;722;p56"/>
          <p:cNvSpPr txBox="1"/>
          <p:nvPr/>
        </p:nvSpPr>
        <p:spPr>
          <a:xfrm>
            <a:off x="716613" y="1199750"/>
            <a:ext cx="25092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dk1"/>
                </a:solidFill>
                <a:latin typeface="GFS Didot"/>
                <a:ea typeface="GFS Didot"/>
                <a:cs typeface="GFS Didot"/>
                <a:sym typeface="GFS Didot"/>
              </a:rPr>
              <a:t>Mars</a:t>
            </a:r>
            <a:endParaRPr sz="2000" b="1">
              <a:solidFill>
                <a:schemeClr val="dk1"/>
              </a:solidFill>
              <a:latin typeface="GFS Didot"/>
              <a:ea typeface="GFS Didot"/>
              <a:cs typeface="GFS Didot"/>
              <a:sym typeface="GFS Didot"/>
            </a:endParaRPr>
          </a:p>
        </p:txBody>
      </p:sp>
      <p:sp>
        <p:nvSpPr>
          <p:cNvPr id="723" name="Google Shape;723;p56"/>
          <p:cNvSpPr txBox="1"/>
          <p:nvPr/>
        </p:nvSpPr>
        <p:spPr>
          <a:xfrm>
            <a:off x="5768788" y="1477780"/>
            <a:ext cx="19503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dk1"/>
                </a:solidFill>
                <a:latin typeface="GFS Didot"/>
                <a:ea typeface="GFS Didot"/>
                <a:cs typeface="GFS Didot"/>
                <a:sym typeface="GFS Didot"/>
              </a:rPr>
              <a:t>Discussion 1</a:t>
            </a:r>
            <a:endParaRPr sz="2000" b="1">
              <a:solidFill>
                <a:schemeClr val="dk1"/>
              </a:solidFill>
              <a:latin typeface="GFS Didot"/>
              <a:ea typeface="GFS Didot"/>
              <a:cs typeface="GFS Didot"/>
              <a:sym typeface="GFS Didot"/>
            </a:endParaRPr>
          </a:p>
        </p:txBody>
      </p:sp>
      <p:sp>
        <p:nvSpPr>
          <p:cNvPr id="724" name="Google Shape;724;p56"/>
          <p:cNvSpPr txBox="1"/>
          <p:nvPr/>
        </p:nvSpPr>
        <p:spPr>
          <a:xfrm>
            <a:off x="5768788" y="17565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Mercury</a:t>
            </a:r>
            <a:r>
              <a:rPr lang="en">
                <a:solidFill>
                  <a:schemeClr val="dk1"/>
                </a:solidFill>
                <a:latin typeface="Overpass"/>
                <a:ea typeface="Overpass"/>
                <a:cs typeface="Overpass"/>
                <a:sym typeface="Overpass"/>
              </a:rPr>
              <a:t> is the closest planet to the Sun and the smallest one in the Solar System—it’s only a bit larger than the Moon</a:t>
            </a:r>
            <a:endParaRPr>
              <a:solidFill>
                <a:schemeClr val="dk1"/>
              </a:solidFill>
              <a:latin typeface="Overpass"/>
              <a:ea typeface="Overpass"/>
              <a:cs typeface="Overpass"/>
              <a:sym typeface="Overpass"/>
            </a:endParaRPr>
          </a:p>
        </p:txBody>
      </p:sp>
      <p:sp>
        <p:nvSpPr>
          <p:cNvPr id="725" name="Google Shape;725;p56"/>
          <p:cNvSpPr txBox="1"/>
          <p:nvPr/>
        </p:nvSpPr>
        <p:spPr>
          <a:xfrm>
            <a:off x="5768788" y="2999733"/>
            <a:ext cx="19503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Discussion 2</a:t>
            </a:r>
            <a:endParaRPr sz="2000" b="1">
              <a:solidFill>
                <a:schemeClr val="dk1"/>
              </a:solidFill>
              <a:latin typeface="GFS Didot"/>
              <a:ea typeface="GFS Didot"/>
              <a:cs typeface="GFS Didot"/>
              <a:sym typeface="GFS Didot"/>
            </a:endParaRPr>
          </a:p>
        </p:txBody>
      </p:sp>
      <p:sp>
        <p:nvSpPr>
          <p:cNvPr id="726" name="Google Shape;726;p56"/>
          <p:cNvSpPr txBox="1"/>
          <p:nvPr/>
        </p:nvSpPr>
        <p:spPr>
          <a:xfrm>
            <a:off x="5768788" y="32785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Venus</a:t>
            </a:r>
            <a:r>
              <a:rPr lang="en">
                <a:solidFill>
                  <a:schemeClr val="dk1"/>
                </a:solidFill>
                <a:latin typeface="Overpass"/>
                <a:ea typeface="Overpass"/>
                <a:cs typeface="Overpass"/>
                <a:sym typeface="Overpass"/>
              </a:rPr>
              <a:t> has a beautiful name and is the second planet from the Sun. It’s terribly hot—even hotter than Mercury</a:t>
            </a:r>
            <a:endParaRPr>
              <a:solidFill>
                <a:schemeClr val="dk1"/>
              </a:solidFill>
              <a:latin typeface="Overpass"/>
              <a:ea typeface="Overpass"/>
              <a:cs typeface="Overpass"/>
              <a:sym typeface="Overpass"/>
            </a:endParaRPr>
          </a:p>
        </p:txBody>
      </p:sp>
      <p:sp>
        <p:nvSpPr>
          <p:cNvPr id="727" name="Google Shape;727;p56"/>
          <p:cNvSpPr/>
          <p:nvPr/>
        </p:nvSpPr>
        <p:spPr>
          <a:xfrm>
            <a:off x="5080500" y="1417625"/>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GFS Didot"/>
                <a:ea typeface="GFS Didot"/>
                <a:cs typeface="GFS Didot"/>
                <a:sym typeface="GFS Didot"/>
              </a:rPr>
              <a:t>1</a:t>
            </a:r>
            <a:endParaRPr sz="2400" b="1">
              <a:solidFill>
                <a:schemeClr val="dk1"/>
              </a:solidFill>
              <a:latin typeface="GFS Didot"/>
              <a:ea typeface="GFS Didot"/>
              <a:cs typeface="GFS Didot"/>
              <a:sym typeface="GFS Didot"/>
            </a:endParaRPr>
          </a:p>
        </p:txBody>
      </p:sp>
      <p:sp>
        <p:nvSpPr>
          <p:cNvPr id="728" name="Google Shape;728;p56"/>
          <p:cNvSpPr/>
          <p:nvPr/>
        </p:nvSpPr>
        <p:spPr>
          <a:xfrm>
            <a:off x="5080500" y="2939575"/>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GFS Didot"/>
                <a:ea typeface="GFS Didot"/>
                <a:cs typeface="GFS Didot"/>
                <a:sym typeface="GFS Didot"/>
              </a:rPr>
              <a:t>2</a:t>
            </a:r>
            <a:endParaRPr sz="2400" b="1">
              <a:solidFill>
                <a:schemeClr val="dk1"/>
              </a:solidFill>
              <a:latin typeface="GFS Didot"/>
              <a:ea typeface="GFS Didot"/>
              <a:cs typeface="GFS Didot"/>
              <a:sym typeface="GFS Dido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733" name="Google Shape;733;p57"/>
          <p:cNvSpPr txBox="1">
            <a:spLocks noGrp="1"/>
          </p:cNvSpPr>
          <p:nvPr>
            <p:ph type="title" idx="8"/>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34" name="Google Shape;734;p57"/>
          <p:cNvSpPr txBox="1">
            <a:spLocks noGrp="1"/>
          </p:cNvSpPr>
          <p:nvPr>
            <p:ph type="title"/>
          </p:nvPr>
        </p:nvSpPr>
        <p:spPr>
          <a:xfrm>
            <a:off x="1228794" y="1500825"/>
            <a:ext cx="2699700" cy="48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Certainty</a:t>
            </a:r>
            <a:endParaRPr>
              <a:solidFill>
                <a:schemeClr val="lt1"/>
              </a:solidFill>
            </a:endParaRPr>
          </a:p>
        </p:txBody>
      </p:sp>
      <p:sp>
        <p:nvSpPr>
          <p:cNvPr id="735" name="Google Shape;735;p57"/>
          <p:cNvSpPr txBox="1">
            <a:spLocks noGrp="1"/>
          </p:cNvSpPr>
          <p:nvPr>
            <p:ph type="subTitle" idx="1"/>
          </p:nvPr>
        </p:nvSpPr>
        <p:spPr>
          <a:xfrm>
            <a:off x="1228800" y="1831125"/>
            <a:ext cx="2699700" cy="8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a:t>
            </a:r>
            <a:r>
              <a:rPr lang="en" b="1"/>
              <a:t> Mars</a:t>
            </a:r>
            <a:r>
              <a:rPr lang="en"/>
              <a:t> is actually a cold place. It’s full of iron oxide dust</a:t>
            </a:r>
            <a:endParaRPr/>
          </a:p>
        </p:txBody>
      </p:sp>
      <p:sp>
        <p:nvSpPr>
          <p:cNvPr id="736" name="Google Shape;736;p57"/>
          <p:cNvSpPr txBox="1">
            <a:spLocks noGrp="1"/>
          </p:cNvSpPr>
          <p:nvPr>
            <p:ph type="title" idx="2"/>
          </p:nvPr>
        </p:nvSpPr>
        <p:spPr>
          <a:xfrm>
            <a:off x="5215517" y="1500825"/>
            <a:ext cx="2699700" cy="48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Knowledge</a:t>
            </a:r>
            <a:endParaRPr/>
          </a:p>
        </p:txBody>
      </p:sp>
      <p:sp>
        <p:nvSpPr>
          <p:cNvPr id="737" name="Google Shape;737;p57"/>
          <p:cNvSpPr txBox="1">
            <a:spLocks noGrp="1"/>
          </p:cNvSpPr>
          <p:nvPr>
            <p:ph type="subTitle" idx="3"/>
          </p:nvPr>
        </p:nvSpPr>
        <p:spPr>
          <a:xfrm>
            <a:off x="5215505" y="1831125"/>
            <a:ext cx="2699700" cy="8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Venus</a:t>
            </a:r>
            <a:r>
              <a:rPr lang="en"/>
              <a:t> has a very beautiful name and is the second planet from the Sun</a:t>
            </a:r>
            <a:endParaRPr/>
          </a:p>
        </p:txBody>
      </p:sp>
      <p:sp>
        <p:nvSpPr>
          <p:cNvPr id="738" name="Google Shape;738;p57"/>
          <p:cNvSpPr txBox="1">
            <a:spLocks noGrp="1"/>
          </p:cNvSpPr>
          <p:nvPr>
            <p:ph type="title" idx="4"/>
          </p:nvPr>
        </p:nvSpPr>
        <p:spPr>
          <a:xfrm>
            <a:off x="1228781" y="2910600"/>
            <a:ext cx="2699700" cy="48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Deduction</a:t>
            </a:r>
            <a:endParaRPr/>
          </a:p>
        </p:txBody>
      </p:sp>
      <p:sp>
        <p:nvSpPr>
          <p:cNvPr id="739" name="Google Shape;739;p57"/>
          <p:cNvSpPr txBox="1">
            <a:spLocks noGrp="1"/>
          </p:cNvSpPr>
          <p:nvPr>
            <p:ph type="subTitle" idx="5"/>
          </p:nvPr>
        </p:nvSpPr>
        <p:spPr>
          <a:xfrm>
            <a:off x="1228800" y="3240850"/>
            <a:ext cx="2699700" cy="8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Mercury</a:t>
            </a:r>
            <a:r>
              <a:rPr lang="en"/>
              <a:t> is the closest planet to the Sun and the smallest one in the Solar System</a:t>
            </a:r>
            <a:endParaRPr/>
          </a:p>
        </p:txBody>
      </p:sp>
      <p:sp>
        <p:nvSpPr>
          <p:cNvPr id="740" name="Google Shape;740;p57"/>
          <p:cNvSpPr txBox="1">
            <a:spLocks noGrp="1"/>
          </p:cNvSpPr>
          <p:nvPr>
            <p:ph type="title" idx="6"/>
          </p:nvPr>
        </p:nvSpPr>
        <p:spPr>
          <a:xfrm>
            <a:off x="5215494" y="2910600"/>
            <a:ext cx="2699700" cy="48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Cartesian</a:t>
            </a:r>
            <a:endParaRPr/>
          </a:p>
        </p:txBody>
      </p:sp>
      <p:sp>
        <p:nvSpPr>
          <p:cNvPr id="741" name="Google Shape;741;p57"/>
          <p:cNvSpPr txBox="1">
            <a:spLocks noGrp="1"/>
          </p:cNvSpPr>
          <p:nvPr>
            <p:ph type="subTitle" idx="7"/>
          </p:nvPr>
        </p:nvSpPr>
        <p:spPr>
          <a:xfrm>
            <a:off x="5215525" y="3240850"/>
            <a:ext cx="2699700" cy="8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Jupiter </a:t>
            </a:r>
            <a:r>
              <a:rPr lang="en"/>
              <a:t>is a gas giant and was named after the Roman god of the skies and lightning</a:t>
            </a:r>
            <a:endParaRPr/>
          </a:p>
          <a:p>
            <a:pPr marL="0" lvl="0" indent="0" algn="ctr" rtl="0">
              <a:spcBef>
                <a:spcPts val="0"/>
              </a:spcBef>
              <a:spcAft>
                <a:spcPts val="0"/>
              </a:spcAft>
              <a:buNone/>
            </a:pPr>
            <a:endParaRPr/>
          </a:p>
          <a:p>
            <a:pPr marL="0" lvl="0" indent="0" algn="ctr" rtl="0">
              <a:spcBef>
                <a:spcPts val="0"/>
              </a:spcBef>
              <a:spcAft>
                <a:spcPts val="0"/>
              </a:spcAft>
              <a:buNone/>
            </a:pPr>
            <a:endParaRPr b="1"/>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58"/>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Bibliographical references</a:t>
            </a:r>
            <a:endParaRPr/>
          </a:p>
        </p:txBody>
      </p:sp>
      <p:sp>
        <p:nvSpPr>
          <p:cNvPr id="747" name="Google Shape;747;p58"/>
          <p:cNvSpPr txBox="1">
            <a:spLocks noGrp="1"/>
          </p:cNvSpPr>
          <p:nvPr>
            <p:ph type="subTitle" idx="1"/>
          </p:nvPr>
        </p:nvSpPr>
        <p:spPr>
          <a:xfrm rot="-458">
            <a:off x="2320200" y="1486275"/>
            <a:ext cx="4503600" cy="263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59"/>
          <p:cNvSpPr txBox="1">
            <a:spLocks noGrp="1"/>
          </p:cNvSpPr>
          <p:nvPr>
            <p:ph type="subTitle" idx="1"/>
          </p:nvPr>
        </p:nvSpPr>
        <p:spPr>
          <a:xfrm>
            <a:off x="2137500" y="3927450"/>
            <a:ext cx="4869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images on the screen with your own work. Just right-click on them and select </a:t>
            </a:r>
            <a:r>
              <a:rPr lang="en" b="1"/>
              <a:t>“Replace image”</a:t>
            </a:r>
            <a:endParaRPr b="1"/>
          </a:p>
          <a:p>
            <a:pPr marL="0" lvl="0" indent="0" algn="ctr" rtl="0">
              <a:spcBef>
                <a:spcPts val="0"/>
              </a:spcBef>
              <a:spcAft>
                <a:spcPts val="0"/>
              </a:spcAft>
              <a:buNone/>
            </a:pPr>
            <a:endParaRPr/>
          </a:p>
        </p:txBody>
      </p:sp>
      <p:sp>
        <p:nvSpPr>
          <p:cNvPr id="753" name="Google Shape;753;p59"/>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Mockups</a:t>
            </a:r>
            <a:endParaRPr/>
          </a:p>
        </p:txBody>
      </p:sp>
      <p:grpSp>
        <p:nvGrpSpPr>
          <p:cNvPr id="754" name="Google Shape;754;p59"/>
          <p:cNvGrpSpPr/>
          <p:nvPr/>
        </p:nvGrpSpPr>
        <p:grpSpPr>
          <a:xfrm>
            <a:off x="3537699" y="1496228"/>
            <a:ext cx="3392047" cy="2167409"/>
            <a:chOff x="941611" y="801528"/>
            <a:chExt cx="3392047" cy="2167409"/>
          </a:xfrm>
        </p:grpSpPr>
        <p:sp>
          <p:nvSpPr>
            <p:cNvPr id="755" name="Google Shape;755;p59"/>
            <p:cNvSpPr/>
            <p:nvPr/>
          </p:nvSpPr>
          <p:spPr>
            <a:xfrm>
              <a:off x="1161855" y="801528"/>
              <a:ext cx="2944515" cy="1968295"/>
            </a:xfrm>
            <a:custGeom>
              <a:avLst/>
              <a:gdLst/>
              <a:ahLst/>
              <a:cxnLst/>
              <a:rect l="l" t="t" r="r" b="b"/>
              <a:pathLst>
                <a:path w="81526" h="54497" fill="none" extrusionOk="0">
                  <a:moveTo>
                    <a:pt x="2879" y="54496"/>
                  </a:moveTo>
                  <a:lnTo>
                    <a:pt x="78695" y="54496"/>
                  </a:lnTo>
                  <a:cubicBezTo>
                    <a:pt x="80305" y="54496"/>
                    <a:pt x="81525" y="53277"/>
                    <a:pt x="81525" y="51667"/>
                  </a:cubicBezTo>
                  <a:lnTo>
                    <a:pt x="81525" y="2879"/>
                  </a:lnTo>
                  <a:cubicBezTo>
                    <a:pt x="81525" y="1220"/>
                    <a:pt x="80305" y="1"/>
                    <a:pt x="78695" y="1"/>
                  </a:cubicBezTo>
                  <a:lnTo>
                    <a:pt x="2879" y="1"/>
                  </a:lnTo>
                  <a:cubicBezTo>
                    <a:pt x="1220" y="1"/>
                    <a:pt x="1" y="1220"/>
                    <a:pt x="1" y="2879"/>
                  </a:cubicBezTo>
                  <a:lnTo>
                    <a:pt x="1" y="51667"/>
                  </a:lnTo>
                  <a:cubicBezTo>
                    <a:pt x="1" y="53277"/>
                    <a:pt x="1220" y="54496"/>
                    <a:pt x="2879" y="54496"/>
                  </a:cubicBezTo>
                  <a:close/>
                </a:path>
              </a:pathLst>
            </a:custGeom>
            <a:solidFill>
              <a:srgbClr val="FFFFFF"/>
            </a:solidFill>
            <a:ln w="9525" cap="flat" cmpd="sng">
              <a:solidFill>
                <a:schemeClr val="dk1"/>
              </a:solidFill>
              <a:prstDash val="solid"/>
              <a:miter lim="487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9"/>
            <p:cNvSpPr/>
            <p:nvPr/>
          </p:nvSpPr>
          <p:spPr>
            <a:xfrm>
              <a:off x="941611" y="2850833"/>
              <a:ext cx="3392047" cy="118104"/>
            </a:xfrm>
            <a:custGeom>
              <a:avLst/>
              <a:gdLst/>
              <a:ahLst/>
              <a:cxnLst/>
              <a:rect l="l" t="t" r="r" b="b"/>
              <a:pathLst>
                <a:path w="93917" h="3270" fill="none" extrusionOk="0">
                  <a:moveTo>
                    <a:pt x="93917" y="1"/>
                  </a:moveTo>
                  <a:lnTo>
                    <a:pt x="93917" y="2245"/>
                  </a:lnTo>
                  <a:cubicBezTo>
                    <a:pt x="93917" y="2830"/>
                    <a:pt x="93331" y="3269"/>
                    <a:pt x="92697" y="3269"/>
                  </a:cubicBezTo>
                  <a:lnTo>
                    <a:pt x="1025" y="3269"/>
                  </a:lnTo>
                  <a:cubicBezTo>
                    <a:pt x="439" y="3269"/>
                    <a:pt x="0" y="2830"/>
                    <a:pt x="0" y="2245"/>
                  </a:cubicBezTo>
                  <a:lnTo>
                    <a:pt x="0" y="1"/>
                  </a:lnTo>
                  <a:lnTo>
                    <a:pt x="38640" y="1"/>
                  </a:lnTo>
                  <a:cubicBezTo>
                    <a:pt x="38640" y="586"/>
                    <a:pt x="39274" y="1025"/>
                    <a:pt x="40055" y="1025"/>
                  </a:cubicBezTo>
                  <a:lnTo>
                    <a:pt x="53911" y="1025"/>
                  </a:lnTo>
                  <a:cubicBezTo>
                    <a:pt x="54496" y="1025"/>
                    <a:pt x="55130" y="586"/>
                    <a:pt x="55326" y="1"/>
                  </a:cubicBezTo>
                  <a:close/>
                </a:path>
              </a:pathLst>
            </a:custGeom>
            <a:solidFill>
              <a:srgbClr val="FFFFFF"/>
            </a:solidFill>
            <a:ln w="9525" cap="flat" cmpd="sng">
              <a:solidFill>
                <a:schemeClr val="dk1"/>
              </a:solidFill>
              <a:prstDash val="solid"/>
              <a:miter lim="487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57" name="Google Shape;757;p59"/>
          <p:cNvPicPr preferRelativeResize="0"/>
          <p:nvPr/>
        </p:nvPicPr>
        <p:blipFill rotWithShape="1">
          <a:blip r:embed="rId3">
            <a:alphaModFix/>
          </a:blip>
          <a:srcRect t="119" b="119"/>
          <a:stretch/>
        </p:blipFill>
        <p:spPr>
          <a:xfrm>
            <a:off x="3833354" y="1592556"/>
            <a:ext cx="2800800" cy="1571700"/>
          </a:xfrm>
          <a:prstGeom prst="roundRect">
            <a:avLst>
              <a:gd name="adj" fmla="val 6013"/>
            </a:avLst>
          </a:prstGeom>
          <a:noFill/>
          <a:ln w="9525" cap="flat" cmpd="sng">
            <a:solidFill>
              <a:schemeClr val="dk1"/>
            </a:solidFill>
            <a:prstDash val="solid"/>
            <a:round/>
            <a:headEnd type="none" w="sm" len="sm"/>
            <a:tailEnd type="none" w="sm" len="sm"/>
          </a:ln>
        </p:spPr>
      </p:pic>
      <p:grpSp>
        <p:nvGrpSpPr>
          <p:cNvPr id="758" name="Google Shape;758;p59"/>
          <p:cNvGrpSpPr/>
          <p:nvPr/>
        </p:nvGrpSpPr>
        <p:grpSpPr>
          <a:xfrm>
            <a:off x="2290463" y="1684563"/>
            <a:ext cx="977700" cy="1790700"/>
            <a:chOff x="1053376" y="2571738"/>
            <a:chExt cx="977700" cy="1790700"/>
          </a:xfrm>
        </p:grpSpPr>
        <p:sp>
          <p:nvSpPr>
            <p:cNvPr id="759" name="Google Shape;759;p59"/>
            <p:cNvSpPr/>
            <p:nvPr/>
          </p:nvSpPr>
          <p:spPr>
            <a:xfrm>
              <a:off x="1053376" y="2571738"/>
              <a:ext cx="977700" cy="1790700"/>
            </a:xfrm>
            <a:prstGeom prst="roundRect">
              <a:avLst>
                <a:gd name="adj" fmla="val 898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9"/>
            <p:cNvSpPr/>
            <p:nvPr/>
          </p:nvSpPr>
          <p:spPr>
            <a:xfrm>
              <a:off x="1486691" y="2635998"/>
              <a:ext cx="111300" cy="372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9"/>
            <p:cNvSpPr/>
            <p:nvPr/>
          </p:nvSpPr>
          <p:spPr>
            <a:xfrm>
              <a:off x="1486676" y="4196656"/>
              <a:ext cx="111300" cy="11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62" name="Google Shape;762;p59"/>
          <p:cNvPicPr preferRelativeResize="0"/>
          <p:nvPr/>
        </p:nvPicPr>
        <p:blipFill rotWithShape="1">
          <a:blip r:embed="rId4">
            <a:alphaModFix/>
          </a:blip>
          <a:srcRect l="35315" r="27190"/>
          <a:stretch/>
        </p:blipFill>
        <p:spPr>
          <a:xfrm>
            <a:off x="2384059" y="1848369"/>
            <a:ext cx="790500" cy="1405200"/>
          </a:xfrm>
          <a:prstGeom prst="roundRect">
            <a:avLst>
              <a:gd name="adj" fmla="val 7538"/>
            </a:avLst>
          </a:prstGeom>
          <a:noFill/>
          <a:ln w="9525" cap="flat" cmpd="sng">
            <a:solidFill>
              <a:srgbClr val="000000"/>
            </a:solidFill>
            <a:prstDash val="solid"/>
            <a:round/>
            <a:headEnd type="none" w="sm" len="sm"/>
            <a:tailEnd type="none" w="sm" len="sm"/>
          </a:ln>
        </p:spPr>
      </p:pic>
      <p:sp>
        <p:nvSpPr>
          <p:cNvPr id="763" name="Google Shape;763;p59"/>
          <p:cNvSpPr/>
          <p:nvPr/>
        </p:nvSpPr>
        <p:spPr>
          <a:xfrm>
            <a:off x="7361246" y="4222100"/>
            <a:ext cx="3123300" cy="1470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9"/>
          <p:cNvSpPr/>
          <p:nvPr/>
        </p:nvSpPr>
        <p:spPr>
          <a:xfrm flipH="1">
            <a:off x="-1340554" y="4222100"/>
            <a:ext cx="3123300" cy="1470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60"/>
          <p:cNvSpPr/>
          <p:nvPr/>
        </p:nvSpPr>
        <p:spPr>
          <a:xfrm>
            <a:off x="8036850" y="-319700"/>
            <a:ext cx="1180200" cy="11802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0"/>
          <p:cNvSpPr/>
          <p:nvPr/>
        </p:nvSpPr>
        <p:spPr>
          <a:xfrm>
            <a:off x="7180271" y="3943625"/>
            <a:ext cx="3123300" cy="1470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0"/>
          <p:cNvSpPr txBox="1">
            <a:spLocks noGrp="1"/>
          </p:cNvSpPr>
          <p:nvPr>
            <p:ph type="ctrTitle"/>
          </p:nvPr>
        </p:nvSpPr>
        <p:spPr>
          <a:xfrm>
            <a:off x="1739250" y="540000"/>
            <a:ext cx="5665500" cy="13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r>
              <a:rPr lang="en">
                <a:solidFill>
                  <a:schemeClr val="lt1"/>
                </a:solidFill>
              </a:rPr>
              <a:t>!</a:t>
            </a:r>
            <a:endParaRPr>
              <a:solidFill>
                <a:schemeClr val="lt1"/>
              </a:solidFill>
            </a:endParaRPr>
          </a:p>
        </p:txBody>
      </p:sp>
      <p:sp>
        <p:nvSpPr>
          <p:cNvPr id="772" name="Google Shape;772;p60"/>
          <p:cNvSpPr txBox="1">
            <a:spLocks noGrp="1"/>
          </p:cNvSpPr>
          <p:nvPr>
            <p:ph type="subTitle" idx="1"/>
          </p:nvPr>
        </p:nvSpPr>
        <p:spPr>
          <a:xfrm>
            <a:off x="2963700" y="1630049"/>
            <a:ext cx="3216600" cy="13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endParaRPr/>
          </a:p>
          <a:p>
            <a:pPr marL="0" lvl="0" indent="0" algn="ctr" rtl="0">
              <a:spcBef>
                <a:spcPts val="0"/>
              </a:spcBef>
              <a:spcAft>
                <a:spcPts val="0"/>
              </a:spcAft>
              <a:buNone/>
            </a:pPr>
            <a:r>
              <a:rPr lang="en"/>
              <a:t>addyouremail@freepik.com</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yourwebsite.com</a:t>
            </a:r>
            <a:endParaRPr/>
          </a:p>
        </p:txBody>
      </p:sp>
      <p:sp>
        <p:nvSpPr>
          <p:cNvPr id="773" name="Google Shape;773;p60"/>
          <p:cNvSpPr txBox="1">
            <a:spLocks noGrp="1"/>
          </p:cNvSpPr>
          <p:nvPr>
            <p:ph type="subTitle" idx="2"/>
          </p:nvPr>
        </p:nvSpPr>
        <p:spPr>
          <a:xfrm rot="-1283">
            <a:off x="2963700" y="4184197"/>
            <a:ext cx="3216600" cy="41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Please keep this slide as attribution</a:t>
            </a:r>
            <a:endParaRPr/>
          </a:p>
        </p:txBody>
      </p:sp>
      <p:sp>
        <p:nvSpPr>
          <p:cNvPr id="774" name="Google Shape;774;p60"/>
          <p:cNvSpPr/>
          <p:nvPr/>
        </p:nvSpPr>
        <p:spPr>
          <a:xfrm>
            <a:off x="-705425" y="1630050"/>
            <a:ext cx="2372100" cy="2372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0"/>
          <p:cNvSpPr/>
          <p:nvPr/>
        </p:nvSpPr>
        <p:spPr>
          <a:xfrm>
            <a:off x="285950" y="325050"/>
            <a:ext cx="1180200" cy="11802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0"/>
          <p:cNvSpPr/>
          <p:nvPr/>
        </p:nvSpPr>
        <p:spPr>
          <a:xfrm>
            <a:off x="986150" y="4259250"/>
            <a:ext cx="480000" cy="480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0"/>
          <p:cNvSpPr/>
          <p:nvPr/>
        </p:nvSpPr>
        <p:spPr>
          <a:xfrm>
            <a:off x="8036850" y="2385125"/>
            <a:ext cx="2214300" cy="2214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0"/>
          <p:cNvSpPr/>
          <p:nvPr/>
        </p:nvSpPr>
        <p:spPr>
          <a:xfrm>
            <a:off x="3648711" y="3131940"/>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779" name="Google Shape;779;p60"/>
          <p:cNvGrpSpPr/>
          <p:nvPr/>
        </p:nvGrpSpPr>
        <p:grpSpPr>
          <a:xfrm>
            <a:off x="4368289" y="3131936"/>
            <a:ext cx="407432" cy="407391"/>
            <a:chOff x="812101" y="2571761"/>
            <a:chExt cx="417066" cy="417024"/>
          </a:xfrm>
        </p:grpSpPr>
        <p:sp>
          <p:nvSpPr>
            <p:cNvPr id="780" name="Google Shape;780;p6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1" name="Google Shape;781;p6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2" name="Google Shape;782;p6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3" name="Google Shape;783;p6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784" name="Google Shape;784;p60"/>
          <p:cNvSpPr/>
          <p:nvPr/>
        </p:nvSpPr>
        <p:spPr>
          <a:xfrm>
            <a:off x="5087924" y="3168688"/>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61"/>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790" name="Google Shape;790;p61"/>
          <p:cNvSpPr txBox="1">
            <a:spLocks noGrp="1"/>
          </p:cNvSpPr>
          <p:nvPr>
            <p:ph type="body" idx="1"/>
          </p:nvPr>
        </p:nvSpPr>
        <p:spPr>
          <a:xfrm>
            <a:off x="720000" y="1174500"/>
            <a:ext cx="7704000" cy="43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Here’s an assortment of alternative resources whose style fits that of this template:</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2000" b="1">
                <a:latin typeface="GFS Didot"/>
                <a:ea typeface="GFS Didot"/>
                <a:cs typeface="GFS Didot"/>
                <a:sym typeface="GFS Didot"/>
              </a:rPr>
              <a:t>Vectors:</a:t>
            </a:r>
            <a:endParaRPr sz="2000" b="1">
              <a:latin typeface="GFS Didot"/>
              <a:ea typeface="GFS Didot"/>
              <a:cs typeface="GFS Didot"/>
              <a:sym typeface="GFS Didot"/>
            </a:endParaRPr>
          </a:p>
          <a:p>
            <a:pPr marL="457200" lvl="0" indent="-336550" algn="l" rtl="0">
              <a:spcBef>
                <a:spcPts val="0"/>
              </a:spcBef>
              <a:spcAft>
                <a:spcPts val="0"/>
              </a:spcAft>
              <a:buSzPts val="1700"/>
              <a:buChar char="●"/>
            </a:pPr>
            <a:r>
              <a:rPr lang="en" sz="1400">
                <a:uFill>
                  <a:noFill/>
                </a:uFill>
                <a:hlinkClick r:id="rId3"/>
              </a:rPr>
              <a:t>Abstract green geometric background</a:t>
            </a:r>
            <a:endParaRPr sz="1400"/>
          </a:p>
        </p:txBody>
      </p:sp>
      <p:sp>
        <p:nvSpPr>
          <p:cNvPr id="791" name="Google Shape;791;p61"/>
          <p:cNvSpPr/>
          <p:nvPr/>
        </p:nvSpPr>
        <p:spPr>
          <a:xfrm>
            <a:off x="2520400" y="3000387"/>
            <a:ext cx="1208025" cy="1046173"/>
          </a:xfrm>
          <a:custGeom>
            <a:avLst/>
            <a:gdLst/>
            <a:ahLst/>
            <a:cxnLst/>
            <a:rect l="l" t="t" r="r" b="b"/>
            <a:pathLst>
              <a:path w="48321" h="41261" extrusionOk="0">
                <a:moveTo>
                  <a:pt x="24161" y="0"/>
                </a:moveTo>
                <a:cubicBezTo>
                  <a:pt x="22980" y="0"/>
                  <a:pt x="21798" y="585"/>
                  <a:pt x="21123" y="1753"/>
                </a:cubicBezTo>
                <a:lnTo>
                  <a:pt x="1353" y="35999"/>
                </a:lnTo>
                <a:cubicBezTo>
                  <a:pt x="1" y="38339"/>
                  <a:pt x="1689" y="41261"/>
                  <a:pt x="4389" y="41261"/>
                </a:cubicBezTo>
                <a:lnTo>
                  <a:pt x="43931" y="41261"/>
                </a:lnTo>
                <a:cubicBezTo>
                  <a:pt x="46631" y="41261"/>
                  <a:pt x="48320" y="38339"/>
                  <a:pt x="46968" y="36000"/>
                </a:cubicBezTo>
                <a:lnTo>
                  <a:pt x="27198" y="1753"/>
                </a:lnTo>
                <a:cubicBezTo>
                  <a:pt x="26524" y="585"/>
                  <a:pt x="25343" y="0"/>
                  <a:pt x="24161"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1"/>
          <p:cNvSpPr/>
          <p:nvPr/>
        </p:nvSpPr>
        <p:spPr>
          <a:xfrm>
            <a:off x="1072825" y="3000388"/>
            <a:ext cx="1208025" cy="1046150"/>
          </a:xfrm>
          <a:custGeom>
            <a:avLst/>
            <a:gdLst/>
            <a:ahLst/>
            <a:cxnLst/>
            <a:rect l="l" t="t" r="r" b="b"/>
            <a:pathLst>
              <a:path w="48321" h="41846" fill="none" extrusionOk="0">
                <a:moveTo>
                  <a:pt x="43932" y="41846"/>
                </a:moveTo>
                <a:lnTo>
                  <a:pt x="4389" y="41846"/>
                </a:lnTo>
                <a:cubicBezTo>
                  <a:pt x="1689" y="41846"/>
                  <a:pt x="0" y="38923"/>
                  <a:pt x="1352" y="36584"/>
                </a:cubicBezTo>
                <a:lnTo>
                  <a:pt x="21124" y="2338"/>
                </a:lnTo>
                <a:cubicBezTo>
                  <a:pt x="22474" y="0"/>
                  <a:pt x="25850" y="0"/>
                  <a:pt x="27198" y="2338"/>
                </a:cubicBezTo>
                <a:lnTo>
                  <a:pt x="46970" y="36584"/>
                </a:lnTo>
                <a:cubicBezTo>
                  <a:pt x="48321" y="38922"/>
                  <a:pt x="46633" y="41846"/>
                  <a:pt x="43932" y="41846"/>
                </a:cubicBezTo>
                <a:close/>
              </a:path>
            </a:pathLst>
          </a:custGeom>
          <a:noFill/>
          <a:ln w="19050" cap="flat" cmpd="sng">
            <a:solidFill>
              <a:schemeClr val="lt2"/>
            </a:solidFill>
            <a:prstDash val="solid"/>
            <a:miter lim="10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1"/>
          <p:cNvSpPr/>
          <p:nvPr/>
        </p:nvSpPr>
        <p:spPr>
          <a:xfrm>
            <a:off x="3967975" y="3000387"/>
            <a:ext cx="1208025" cy="1046173"/>
          </a:xfrm>
          <a:custGeom>
            <a:avLst/>
            <a:gdLst/>
            <a:ahLst/>
            <a:cxnLst/>
            <a:rect l="l" t="t" r="r" b="b"/>
            <a:pathLst>
              <a:path w="48321" h="41261" extrusionOk="0">
                <a:moveTo>
                  <a:pt x="24161" y="0"/>
                </a:moveTo>
                <a:cubicBezTo>
                  <a:pt x="22980" y="0"/>
                  <a:pt x="21798" y="585"/>
                  <a:pt x="21123" y="1753"/>
                </a:cubicBezTo>
                <a:lnTo>
                  <a:pt x="1353" y="35999"/>
                </a:lnTo>
                <a:cubicBezTo>
                  <a:pt x="1" y="38339"/>
                  <a:pt x="1689" y="41261"/>
                  <a:pt x="4389" y="41261"/>
                </a:cubicBezTo>
                <a:lnTo>
                  <a:pt x="43931" y="41261"/>
                </a:lnTo>
                <a:cubicBezTo>
                  <a:pt x="46631" y="41261"/>
                  <a:pt x="48320" y="38339"/>
                  <a:pt x="46968" y="36000"/>
                </a:cubicBezTo>
                <a:lnTo>
                  <a:pt x="27198" y="1753"/>
                </a:lnTo>
                <a:cubicBezTo>
                  <a:pt x="26524" y="585"/>
                  <a:pt x="25343" y="0"/>
                  <a:pt x="24161" y="0"/>
                </a:cubicBezTo>
                <a:close/>
              </a:path>
            </a:pathLst>
          </a:custGeom>
          <a:solidFill>
            <a:schemeClr val="accen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1"/>
          <p:cNvSpPr/>
          <p:nvPr/>
        </p:nvSpPr>
        <p:spPr>
          <a:xfrm>
            <a:off x="5415550" y="3000387"/>
            <a:ext cx="1208025" cy="1046173"/>
          </a:xfrm>
          <a:custGeom>
            <a:avLst/>
            <a:gdLst/>
            <a:ahLst/>
            <a:cxnLst/>
            <a:rect l="l" t="t" r="r" b="b"/>
            <a:pathLst>
              <a:path w="48321" h="41261" extrusionOk="0">
                <a:moveTo>
                  <a:pt x="24161" y="0"/>
                </a:moveTo>
                <a:cubicBezTo>
                  <a:pt x="22980" y="0"/>
                  <a:pt x="21798" y="585"/>
                  <a:pt x="21123" y="1753"/>
                </a:cubicBezTo>
                <a:lnTo>
                  <a:pt x="1353" y="35999"/>
                </a:lnTo>
                <a:cubicBezTo>
                  <a:pt x="1" y="38339"/>
                  <a:pt x="1689" y="41261"/>
                  <a:pt x="4389" y="41261"/>
                </a:cubicBezTo>
                <a:lnTo>
                  <a:pt x="43931" y="41261"/>
                </a:lnTo>
                <a:cubicBezTo>
                  <a:pt x="46631" y="41261"/>
                  <a:pt x="48320" y="38339"/>
                  <a:pt x="46968" y="36000"/>
                </a:cubicBezTo>
                <a:lnTo>
                  <a:pt x="27198" y="1753"/>
                </a:lnTo>
                <a:cubicBezTo>
                  <a:pt x="26524" y="585"/>
                  <a:pt x="25343" y="0"/>
                  <a:pt x="24161"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1"/>
          <p:cNvSpPr/>
          <p:nvPr/>
        </p:nvSpPr>
        <p:spPr>
          <a:xfrm>
            <a:off x="6863125" y="3000387"/>
            <a:ext cx="1208025" cy="1046173"/>
          </a:xfrm>
          <a:custGeom>
            <a:avLst/>
            <a:gdLst/>
            <a:ahLst/>
            <a:cxnLst/>
            <a:rect l="l" t="t" r="r" b="b"/>
            <a:pathLst>
              <a:path w="48321" h="41261" extrusionOk="0">
                <a:moveTo>
                  <a:pt x="24161" y="0"/>
                </a:moveTo>
                <a:cubicBezTo>
                  <a:pt x="22980" y="0"/>
                  <a:pt x="21798" y="585"/>
                  <a:pt x="21123" y="1753"/>
                </a:cubicBezTo>
                <a:lnTo>
                  <a:pt x="1353" y="35999"/>
                </a:lnTo>
                <a:cubicBezTo>
                  <a:pt x="1" y="38339"/>
                  <a:pt x="1689" y="41261"/>
                  <a:pt x="4389" y="41261"/>
                </a:cubicBezTo>
                <a:lnTo>
                  <a:pt x="43931" y="41261"/>
                </a:lnTo>
                <a:cubicBezTo>
                  <a:pt x="46631" y="41261"/>
                  <a:pt x="48320" y="38339"/>
                  <a:pt x="46968" y="36000"/>
                </a:cubicBezTo>
                <a:lnTo>
                  <a:pt x="27198" y="1753"/>
                </a:lnTo>
                <a:cubicBezTo>
                  <a:pt x="26524" y="585"/>
                  <a:pt x="25343" y="0"/>
                  <a:pt x="24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5"/>
          <p:cNvSpPr txBox="1">
            <a:spLocks noGrp="1"/>
          </p:cNvSpPr>
          <p:nvPr>
            <p:ph type="title" idx="2"/>
          </p:nvPr>
        </p:nvSpPr>
        <p:spPr>
          <a:xfrm>
            <a:off x="3772862" y="847513"/>
            <a:ext cx="3616834" cy="141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 dirty="0"/>
              <a:t>Descripción del problema</a:t>
            </a:r>
            <a:endParaRPr dirty="0"/>
          </a:p>
        </p:txBody>
      </p:sp>
      <p:sp>
        <p:nvSpPr>
          <p:cNvPr id="336" name="Google Shape;336;p35"/>
          <p:cNvSpPr txBox="1">
            <a:spLocks noGrp="1"/>
          </p:cNvSpPr>
          <p:nvPr>
            <p:ph type="title"/>
          </p:nvPr>
        </p:nvSpPr>
        <p:spPr>
          <a:xfrm>
            <a:off x="2013001" y="847513"/>
            <a:ext cx="1550100" cy="141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337" name="Google Shape;337;p35"/>
          <p:cNvSpPr txBox="1">
            <a:spLocks noGrp="1"/>
          </p:cNvSpPr>
          <p:nvPr>
            <p:ph type="subTitle" idx="1"/>
          </p:nvPr>
        </p:nvSpPr>
        <p:spPr>
          <a:xfrm rot="243">
            <a:off x="2445592" y="3499763"/>
            <a:ext cx="4879088" cy="858976"/>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400" dirty="0"/>
              <a:t>La hidroponía ahorra entre un 80% y un 95% de agua frente al cultivo tradicional.</a:t>
            </a:r>
            <a:endParaRPr sz="1400" dirty="0"/>
          </a:p>
        </p:txBody>
      </p:sp>
      <p:sp>
        <p:nvSpPr>
          <p:cNvPr id="338" name="Google Shape;338;p35"/>
          <p:cNvSpPr/>
          <p:nvPr/>
        </p:nvSpPr>
        <p:spPr>
          <a:xfrm>
            <a:off x="151600" y="2571751"/>
            <a:ext cx="1357500" cy="13575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a:off x="7649075" y="410525"/>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5"/>
          <p:cNvSpPr/>
          <p:nvPr/>
        </p:nvSpPr>
        <p:spPr>
          <a:xfrm>
            <a:off x="7535175" y="25216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37;p35">
            <a:extLst>
              <a:ext uri="{FF2B5EF4-FFF2-40B4-BE49-F238E27FC236}">
                <a16:creationId xmlns:a16="http://schemas.microsoft.com/office/drawing/2014/main" id="{25268400-D58C-6650-EB87-C0F4E57A45E8}"/>
              </a:ext>
            </a:extLst>
          </p:cNvPr>
          <p:cNvSpPr txBox="1">
            <a:spLocks/>
          </p:cNvSpPr>
          <p:nvPr/>
        </p:nvSpPr>
        <p:spPr>
          <a:xfrm rot="243">
            <a:off x="2445576" y="3041318"/>
            <a:ext cx="4879056" cy="458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Overpass"/>
              <a:buNone/>
              <a:defRPr sz="1600" b="0" i="0" u="none" strike="noStrike" cap="none">
                <a:solidFill>
                  <a:schemeClr val="dk1"/>
                </a:solidFill>
                <a:latin typeface="Overpass"/>
                <a:ea typeface="Overpass"/>
                <a:cs typeface="Overpass"/>
                <a:sym typeface="Overpass"/>
              </a:defRPr>
            </a:lvl1pPr>
            <a:lvl2pPr marL="914400" marR="0" lvl="1"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2pPr>
            <a:lvl3pPr marL="1371600" marR="0" lvl="2"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3pPr>
            <a:lvl4pPr marL="1828800" marR="0" lvl="3"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4pPr>
            <a:lvl5pPr marL="2286000" marR="0" lvl="4"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5pPr>
            <a:lvl6pPr marL="2743200" marR="0" lvl="5"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6pPr>
            <a:lvl7pPr marL="3200400" marR="0" lvl="6"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7pPr>
            <a:lvl8pPr marL="3657600" marR="0" lvl="7"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8pPr>
            <a:lvl9pPr marL="4114800" marR="0" lvl="8" indent="-317500" algn="ctr" rtl="0">
              <a:lnSpc>
                <a:spcPct val="100000"/>
              </a:lnSpc>
              <a:spcBef>
                <a:spcPts val="0"/>
              </a:spcBef>
              <a:spcAft>
                <a:spcPts val="0"/>
              </a:spcAft>
              <a:buClr>
                <a:schemeClr val="dk1"/>
              </a:buClr>
              <a:buSzPts val="1400"/>
              <a:buFont typeface="Overpass"/>
              <a:buNone/>
              <a:defRPr sz="1400" b="0" i="0" u="none" strike="noStrike" cap="none">
                <a:solidFill>
                  <a:schemeClr val="dk1"/>
                </a:solidFill>
                <a:latin typeface="Overpass"/>
                <a:ea typeface="Overpass"/>
                <a:cs typeface="Overpass"/>
                <a:sym typeface="Overpass"/>
              </a:defRPr>
            </a:lvl9pPr>
          </a:lstStyle>
          <a:p>
            <a:pPr marL="0" indent="0">
              <a:lnSpc>
                <a:spcPct val="115000"/>
              </a:lnSpc>
            </a:pPr>
            <a:r>
              <a:rPr lang="en-US" sz="2000" b="1" dirty="0"/>
              <a:t>La </a:t>
            </a:r>
            <a:r>
              <a:rPr lang="en-US" sz="2000" b="1" dirty="0" err="1"/>
              <a:t>hidroponía</a:t>
            </a:r>
            <a:r>
              <a:rPr lang="en-US" sz="2000" b="1" dirty="0"/>
              <a:t> y sus </a:t>
            </a:r>
            <a:r>
              <a:rPr lang="en-US" sz="2000" b="1" dirty="0" err="1"/>
              <a:t>beneficios</a:t>
            </a:r>
            <a:endParaRPr lang="en-US" sz="2000" b="1"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62"/>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801" name="Google Shape;801;p62"/>
          <p:cNvSpPr txBox="1">
            <a:spLocks noGrp="1"/>
          </p:cNvSpPr>
          <p:nvPr>
            <p:ph type="body" idx="1"/>
          </p:nvPr>
        </p:nvSpPr>
        <p:spPr>
          <a:xfrm>
            <a:off x="720000" y="1174500"/>
            <a:ext cx="3753300" cy="342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a:t>Did you like the resources of this template? Get them for free at our other websites!</a:t>
            </a:r>
            <a:br>
              <a:rPr lang="en" sz="1400"/>
            </a:br>
            <a:br>
              <a:rPr lang="en" sz="1400"/>
            </a:br>
            <a:r>
              <a:rPr lang="en" sz="2000" b="1">
                <a:latin typeface="GFS Didot"/>
                <a:ea typeface="GFS Didot"/>
                <a:cs typeface="GFS Didot"/>
                <a:sym typeface="GFS Didot"/>
              </a:rPr>
              <a:t>Photos:</a:t>
            </a:r>
            <a:endParaRPr sz="2000" b="1">
              <a:latin typeface="GFS Didot"/>
              <a:ea typeface="GFS Didot"/>
              <a:cs typeface="GFS Didot"/>
              <a:sym typeface="GFS Didot"/>
            </a:endParaRPr>
          </a:p>
          <a:p>
            <a:pPr marL="457200" lvl="0" indent="-317500" algn="l" rtl="0">
              <a:lnSpc>
                <a:spcPct val="115000"/>
              </a:lnSpc>
              <a:spcBef>
                <a:spcPts val="0"/>
              </a:spcBef>
              <a:spcAft>
                <a:spcPts val="0"/>
              </a:spcAft>
              <a:buClr>
                <a:schemeClr val="dk1"/>
              </a:buClr>
              <a:buSzPts val="1400"/>
              <a:buChar char="●"/>
            </a:pPr>
            <a:r>
              <a:rPr lang="en">
                <a:uFill>
                  <a:noFill/>
                </a:uFill>
                <a:hlinkClick r:id="rId3"/>
              </a:rPr>
              <a:t>Crop hands holding opened book</a:t>
            </a:r>
            <a:endParaRPr sz="1400"/>
          </a:p>
          <a:p>
            <a:pPr marL="457200" lvl="0" indent="-317500" algn="l" rtl="0">
              <a:lnSpc>
                <a:spcPct val="115000"/>
              </a:lnSpc>
              <a:spcBef>
                <a:spcPts val="0"/>
              </a:spcBef>
              <a:spcAft>
                <a:spcPts val="0"/>
              </a:spcAft>
              <a:buClr>
                <a:schemeClr val="dk1"/>
              </a:buClr>
              <a:buSzPts val="1400"/>
              <a:buChar char="●"/>
            </a:pPr>
            <a:r>
              <a:rPr lang="en">
                <a:uFill>
                  <a:noFill/>
                </a:uFill>
                <a:hlinkClick r:id="rId4"/>
              </a:rPr>
              <a:t>Bookmark and coffee cup assortment above view</a:t>
            </a:r>
            <a:endParaRPr sz="1400"/>
          </a:p>
          <a:p>
            <a:pPr marL="457200" lvl="0" indent="-317500" algn="l" rtl="0">
              <a:lnSpc>
                <a:spcPct val="115000"/>
              </a:lnSpc>
              <a:spcBef>
                <a:spcPts val="0"/>
              </a:spcBef>
              <a:spcAft>
                <a:spcPts val="0"/>
              </a:spcAft>
              <a:buClr>
                <a:schemeClr val="dk1"/>
              </a:buClr>
              <a:buSzPts val="1400"/>
              <a:buChar char="●"/>
            </a:pPr>
            <a:r>
              <a:rPr lang="en">
                <a:uFill>
                  <a:noFill/>
                </a:uFill>
                <a:hlinkClick r:id="rId5"/>
              </a:rPr>
              <a:t>Cheerful man and woman medics with papers</a:t>
            </a:r>
            <a:endParaRPr/>
          </a:p>
        </p:txBody>
      </p:sp>
      <p:sp>
        <p:nvSpPr>
          <p:cNvPr id="802" name="Google Shape;802;p62"/>
          <p:cNvSpPr txBox="1">
            <a:spLocks noGrp="1"/>
          </p:cNvSpPr>
          <p:nvPr>
            <p:ph type="body" idx="2"/>
          </p:nvPr>
        </p:nvSpPr>
        <p:spPr>
          <a:xfrm>
            <a:off x="4670700" y="1174500"/>
            <a:ext cx="3753300" cy="258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GFS Didot"/>
                <a:ea typeface="GFS Didot"/>
                <a:cs typeface="GFS Didot"/>
                <a:sym typeface="GFS Didot"/>
              </a:rPr>
              <a:t>Vectors:</a:t>
            </a:r>
            <a:endParaRPr>
              <a:latin typeface="GFS Didot"/>
              <a:ea typeface="GFS Didot"/>
              <a:cs typeface="GFS Didot"/>
              <a:sym typeface="GFS Didot"/>
            </a:endParaRPr>
          </a:p>
          <a:p>
            <a:pPr marL="457200" lvl="0" indent="-317500" algn="l" rtl="0">
              <a:spcBef>
                <a:spcPts val="0"/>
              </a:spcBef>
              <a:spcAft>
                <a:spcPts val="0"/>
              </a:spcAft>
              <a:buClr>
                <a:schemeClr val="dk1"/>
              </a:buClr>
              <a:buSzPts val="1400"/>
              <a:buChar char="●"/>
            </a:pPr>
            <a:r>
              <a:rPr lang="en">
                <a:uFill>
                  <a:noFill/>
                </a:uFill>
                <a:hlinkClick r:id="rId6"/>
              </a:rPr>
              <a:t>Abstract white shapes background</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6"/>
        <p:cNvGrpSpPr/>
        <p:nvPr/>
      </p:nvGrpSpPr>
      <p:grpSpPr>
        <a:xfrm>
          <a:off x="0" y="0"/>
          <a:ext cx="0" cy="0"/>
          <a:chOff x="0" y="0"/>
          <a:chExt cx="0" cy="0"/>
        </a:xfrm>
      </p:grpSpPr>
      <p:sp>
        <p:nvSpPr>
          <p:cNvPr id="807" name="Google Shape;807;p6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808" name="Google Shape;808;p6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2"/>
        <p:cNvGrpSpPr/>
        <p:nvPr/>
      </p:nvGrpSpPr>
      <p:grpSpPr>
        <a:xfrm>
          <a:off x="0" y="0"/>
          <a:ext cx="0" cy="0"/>
          <a:chOff x="0" y="0"/>
          <a:chExt cx="0" cy="0"/>
        </a:xfrm>
      </p:grpSpPr>
      <p:sp>
        <p:nvSpPr>
          <p:cNvPr id="813" name="Google Shape;813;p6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814" name="Google Shape;814;p6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8"/>
        <p:cNvGrpSpPr/>
        <p:nvPr/>
      </p:nvGrpSpPr>
      <p:grpSpPr>
        <a:xfrm>
          <a:off x="0" y="0"/>
          <a:ext cx="0" cy="0"/>
          <a:chOff x="0" y="0"/>
          <a:chExt cx="0" cy="0"/>
        </a:xfrm>
      </p:grpSpPr>
      <p:sp>
        <p:nvSpPr>
          <p:cNvPr id="819" name="Google Shape;819;p65"/>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GFS Didot</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https://fonts.google.com/specimen/GFS+Didot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Overpass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2"/>
                </a:solidFill>
                <a:latin typeface="Arial"/>
                <a:ea typeface="Arial"/>
                <a:cs typeface="Arial"/>
                <a:sym typeface="Arial"/>
              </a:rPr>
              <a:t>(</a:t>
            </a:r>
            <a:r>
              <a:rPr lang="en">
                <a:solidFill>
                  <a:schemeClr val="lt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https://fonts.google.com/specimen/Overpass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820" name="Google Shape;820;p65"/>
          <p:cNvSpPr/>
          <p:nvPr/>
        </p:nvSpPr>
        <p:spPr>
          <a:xfrm>
            <a:off x="3157550" y="2848975"/>
            <a:ext cx="791400" cy="754200"/>
          </a:xfrm>
          <a:prstGeom prst="roundRect">
            <a:avLst>
              <a:gd name="adj" fmla="val 16667"/>
            </a:avLst>
          </a:prstGeom>
          <a:solidFill>
            <a:srgbClr val="EDE9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5"/>
          <p:cNvSpPr/>
          <p:nvPr/>
        </p:nvSpPr>
        <p:spPr>
          <a:xfrm>
            <a:off x="4219372" y="2848975"/>
            <a:ext cx="791400" cy="754200"/>
          </a:xfrm>
          <a:prstGeom prst="roundRect">
            <a:avLst>
              <a:gd name="adj" fmla="val 16667"/>
            </a:avLst>
          </a:prstGeom>
          <a:solidFill>
            <a:srgbClr val="2E2E2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5"/>
          <p:cNvSpPr/>
          <p:nvPr/>
        </p:nvSpPr>
        <p:spPr>
          <a:xfrm>
            <a:off x="5281195" y="2848975"/>
            <a:ext cx="791400" cy="754200"/>
          </a:xfrm>
          <a:prstGeom prst="roundRect">
            <a:avLst>
              <a:gd name="adj" fmla="val 16667"/>
            </a:avLst>
          </a:prstGeom>
          <a:solidFill>
            <a:srgbClr val="EFEF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5"/>
          <p:cNvSpPr txBox="1"/>
          <p:nvPr/>
        </p:nvSpPr>
        <p:spPr>
          <a:xfrm>
            <a:off x="3157550" y="30060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#ede9e9</a:t>
            </a:r>
            <a:endParaRPr sz="1000">
              <a:solidFill>
                <a:srgbClr val="191919"/>
              </a:solidFill>
            </a:endParaRPr>
          </a:p>
        </p:txBody>
      </p:sp>
      <p:sp>
        <p:nvSpPr>
          <p:cNvPr id="824" name="Google Shape;824;p65"/>
          <p:cNvSpPr txBox="1"/>
          <p:nvPr/>
        </p:nvSpPr>
        <p:spPr>
          <a:xfrm>
            <a:off x="4219372" y="30060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#2e2e2e</a:t>
            </a:r>
            <a:endParaRPr sz="1000">
              <a:solidFill>
                <a:srgbClr val="FFFFFF"/>
              </a:solidFill>
            </a:endParaRPr>
          </a:p>
        </p:txBody>
      </p:sp>
      <p:sp>
        <p:nvSpPr>
          <p:cNvPr id="825" name="Google Shape;825;p65"/>
          <p:cNvSpPr txBox="1"/>
          <p:nvPr/>
        </p:nvSpPr>
        <p:spPr>
          <a:xfrm>
            <a:off x="5281195" y="30060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#efefef</a:t>
            </a:r>
            <a:endParaRPr sz="1000"/>
          </a:p>
        </p:txBody>
      </p:sp>
      <p:sp>
        <p:nvSpPr>
          <p:cNvPr id="826" name="Google Shape;826;p65"/>
          <p:cNvSpPr/>
          <p:nvPr/>
        </p:nvSpPr>
        <p:spPr>
          <a:xfrm>
            <a:off x="4219372" y="3780075"/>
            <a:ext cx="791400" cy="754200"/>
          </a:xfrm>
          <a:prstGeom prst="roundRect">
            <a:avLst>
              <a:gd name="adj" fmla="val 16667"/>
            </a:avLst>
          </a:prstGeom>
          <a:solidFill>
            <a:srgbClr val="E8E8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5"/>
          <p:cNvSpPr txBox="1"/>
          <p:nvPr/>
        </p:nvSpPr>
        <p:spPr>
          <a:xfrm>
            <a:off x="4219372" y="3937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#e8e8e8</a:t>
            </a:r>
            <a:endParaRPr sz="1000"/>
          </a:p>
        </p:txBody>
      </p:sp>
      <p:sp>
        <p:nvSpPr>
          <p:cNvPr id="828" name="Google Shape;828;p65"/>
          <p:cNvSpPr/>
          <p:nvPr/>
        </p:nvSpPr>
        <p:spPr>
          <a:xfrm>
            <a:off x="3157550" y="3780075"/>
            <a:ext cx="791400" cy="754200"/>
          </a:xfrm>
          <a:prstGeom prst="roundRect">
            <a:avLst>
              <a:gd name="adj" fmla="val 16667"/>
            </a:avLst>
          </a:prstGeom>
          <a:solidFill>
            <a:srgbClr val="DFDF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5"/>
          <p:cNvSpPr txBox="1"/>
          <p:nvPr/>
        </p:nvSpPr>
        <p:spPr>
          <a:xfrm>
            <a:off x="3157550" y="3937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#dfdfdf </a:t>
            </a:r>
            <a:endParaRPr sz="1000"/>
          </a:p>
        </p:txBody>
      </p:sp>
      <p:sp>
        <p:nvSpPr>
          <p:cNvPr id="830" name="Google Shape;830;p65"/>
          <p:cNvSpPr/>
          <p:nvPr/>
        </p:nvSpPr>
        <p:spPr>
          <a:xfrm>
            <a:off x="5281195" y="37800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5"/>
          <p:cNvSpPr txBox="1"/>
          <p:nvPr/>
        </p:nvSpPr>
        <p:spPr>
          <a:xfrm>
            <a:off x="5281195" y="3937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832" name="Google Shape;832;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6"/>
        <p:cNvGrpSpPr/>
        <p:nvPr/>
      </p:nvGrpSpPr>
      <p:grpSpPr>
        <a:xfrm>
          <a:off x="0" y="0"/>
          <a:ext cx="0" cy="0"/>
          <a:chOff x="0" y="0"/>
          <a:chExt cx="0" cy="0"/>
        </a:xfrm>
      </p:grpSpPr>
      <p:sp>
        <p:nvSpPr>
          <p:cNvPr id="837" name="Google Shape;837;p66"/>
          <p:cNvSpPr txBox="1"/>
          <p:nvPr/>
        </p:nvSpPr>
        <p:spPr>
          <a:xfrm>
            <a:off x="881850" y="1188000"/>
            <a:ext cx="73701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838" name="Google Shape;838;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839" name="Google Shape;839;p6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840" name="Google Shape;840;p6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841" name="Google Shape;841;p6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842" name="Google Shape;842;p6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843" name="Google Shape;843;p6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844" name="Google Shape;844;p6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845" name="Google Shape;845;p6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846" name="Google Shape;846;p6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847" name="Google Shape;847;p6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848" name="Google Shape;848;p6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2"/>
        <p:cNvGrpSpPr/>
        <p:nvPr/>
      </p:nvGrpSpPr>
      <p:grpSpPr>
        <a:xfrm>
          <a:off x="0" y="0"/>
          <a:ext cx="0" cy="0"/>
          <a:chOff x="0" y="0"/>
          <a:chExt cx="0" cy="0"/>
        </a:xfrm>
      </p:grpSpPr>
      <p:sp>
        <p:nvSpPr>
          <p:cNvPr id="853" name="Google Shape;853;p67"/>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854" name="Google Shape;854;p67"/>
          <p:cNvGrpSpPr/>
          <p:nvPr/>
        </p:nvGrpSpPr>
        <p:grpSpPr>
          <a:xfrm>
            <a:off x="5117640" y="3085736"/>
            <a:ext cx="474294" cy="551291"/>
            <a:chOff x="4727025" y="1332775"/>
            <a:chExt cx="59900" cy="69625"/>
          </a:xfrm>
        </p:grpSpPr>
        <p:sp>
          <p:nvSpPr>
            <p:cNvPr id="855" name="Google Shape;855;p6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67"/>
          <p:cNvGrpSpPr/>
          <p:nvPr/>
        </p:nvGrpSpPr>
        <p:grpSpPr>
          <a:xfrm>
            <a:off x="5731296" y="2314340"/>
            <a:ext cx="555653" cy="557031"/>
            <a:chOff x="4820425" y="1329900"/>
            <a:chExt cx="70175" cy="70350"/>
          </a:xfrm>
        </p:grpSpPr>
        <p:sp>
          <p:nvSpPr>
            <p:cNvPr id="858" name="Google Shape;858;p6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67"/>
          <p:cNvGrpSpPr/>
          <p:nvPr/>
        </p:nvGrpSpPr>
        <p:grpSpPr>
          <a:xfrm>
            <a:off x="6357664" y="2318845"/>
            <a:ext cx="582574" cy="533871"/>
            <a:chOff x="4903200" y="1331525"/>
            <a:chExt cx="73575" cy="67425"/>
          </a:xfrm>
        </p:grpSpPr>
        <p:sp>
          <p:nvSpPr>
            <p:cNvPr id="863" name="Google Shape;863;p6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67"/>
          <p:cNvGrpSpPr/>
          <p:nvPr/>
        </p:nvGrpSpPr>
        <p:grpSpPr>
          <a:xfrm>
            <a:off x="5717142" y="3078709"/>
            <a:ext cx="583960" cy="565345"/>
            <a:chOff x="4815575" y="1416800"/>
            <a:chExt cx="73750" cy="71400"/>
          </a:xfrm>
        </p:grpSpPr>
        <p:sp>
          <p:nvSpPr>
            <p:cNvPr id="866" name="Google Shape;866;p6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67"/>
          <p:cNvGrpSpPr/>
          <p:nvPr/>
        </p:nvGrpSpPr>
        <p:grpSpPr>
          <a:xfrm>
            <a:off x="6351924" y="3108896"/>
            <a:ext cx="589898" cy="504970"/>
            <a:chOff x="4902475" y="1418875"/>
            <a:chExt cx="74500" cy="63775"/>
          </a:xfrm>
        </p:grpSpPr>
        <p:sp>
          <p:nvSpPr>
            <p:cNvPr id="870" name="Google Shape;870;p6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67"/>
          <p:cNvGrpSpPr/>
          <p:nvPr/>
        </p:nvGrpSpPr>
        <p:grpSpPr>
          <a:xfrm>
            <a:off x="5727139" y="3826000"/>
            <a:ext cx="563967" cy="567127"/>
            <a:chOff x="4818100" y="1507675"/>
            <a:chExt cx="71225" cy="71625"/>
          </a:xfrm>
        </p:grpSpPr>
        <p:sp>
          <p:nvSpPr>
            <p:cNvPr id="873" name="Google Shape;873;p6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 name="Google Shape;877;p67"/>
          <p:cNvGrpSpPr/>
          <p:nvPr/>
        </p:nvGrpSpPr>
        <p:grpSpPr>
          <a:xfrm>
            <a:off x="5040636" y="3829461"/>
            <a:ext cx="628301" cy="588505"/>
            <a:chOff x="4721450" y="1509475"/>
            <a:chExt cx="79350" cy="74325"/>
          </a:xfrm>
        </p:grpSpPr>
        <p:sp>
          <p:nvSpPr>
            <p:cNvPr id="878" name="Google Shape;878;p6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67"/>
          <p:cNvGrpSpPr/>
          <p:nvPr/>
        </p:nvGrpSpPr>
        <p:grpSpPr>
          <a:xfrm>
            <a:off x="6386170" y="3814027"/>
            <a:ext cx="557038" cy="562772"/>
            <a:chOff x="4906800" y="1507500"/>
            <a:chExt cx="70350" cy="71075"/>
          </a:xfrm>
        </p:grpSpPr>
        <p:sp>
          <p:nvSpPr>
            <p:cNvPr id="883" name="Google Shape;883;p6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67"/>
          <p:cNvGrpSpPr/>
          <p:nvPr/>
        </p:nvGrpSpPr>
        <p:grpSpPr>
          <a:xfrm>
            <a:off x="4423778" y="2340963"/>
            <a:ext cx="517934" cy="517934"/>
            <a:chOff x="3736598" y="2170606"/>
            <a:chExt cx="404889" cy="404889"/>
          </a:xfrm>
        </p:grpSpPr>
        <p:sp>
          <p:nvSpPr>
            <p:cNvPr id="889" name="Google Shape;889;p6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67"/>
          <p:cNvGrpSpPr/>
          <p:nvPr/>
        </p:nvGrpSpPr>
        <p:grpSpPr>
          <a:xfrm>
            <a:off x="3690839" y="2341061"/>
            <a:ext cx="586986" cy="517740"/>
            <a:chOff x="3161917" y="2170682"/>
            <a:chExt cx="458870" cy="404737"/>
          </a:xfrm>
        </p:grpSpPr>
        <p:sp>
          <p:nvSpPr>
            <p:cNvPr id="894" name="Google Shape;894;p6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67"/>
          <p:cNvGrpSpPr/>
          <p:nvPr/>
        </p:nvGrpSpPr>
        <p:grpSpPr>
          <a:xfrm>
            <a:off x="3713860" y="3102400"/>
            <a:ext cx="540943" cy="517963"/>
            <a:chOff x="3179914" y="2889488"/>
            <a:chExt cx="422876" cy="404911"/>
          </a:xfrm>
        </p:grpSpPr>
        <p:sp>
          <p:nvSpPr>
            <p:cNvPr id="898" name="Google Shape;898;p6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67"/>
          <p:cNvGrpSpPr/>
          <p:nvPr/>
        </p:nvGrpSpPr>
        <p:grpSpPr>
          <a:xfrm>
            <a:off x="4414654" y="3102358"/>
            <a:ext cx="536180" cy="518047"/>
            <a:chOff x="3729467" y="2889422"/>
            <a:chExt cx="419153" cy="404977"/>
          </a:xfrm>
        </p:grpSpPr>
        <p:sp>
          <p:nvSpPr>
            <p:cNvPr id="905" name="Google Shape;905;p6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67"/>
          <p:cNvGrpSpPr/>
          <p:nvPr/>
        </p:nvGrpSpPr>
        <p:grpSpPr>
          <a:xfrm>
            <a:off x="1951688" y="3445787"/>
            <a:ext cx="965351" cy="134611"/>
            <a:chOff x="4411970" y="2962952"/>
            <a:chExt cx="706544" cy="104212"/>
          </a:xfrm>
        </p:grpSpPr>
        <p:sp>
          <p:nvSpPr>
            <p:cNvPr id="913" name="Google Shape;913;p6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67"/>
          <p:cNvGrpSpPr/>
          <p:nvPr/>
        </p:nvGrpSpPr>
        <p:grpSpPr>
          <a:xfrm>
            <a:off x="1951688" y="3041077"/>
            <a:ext cx="960158" cy="289172"/>
            <a:chOff x="4411970" y="2726085"/>
            <a:chExt cx="643107" cy="193659"/>
          </a:xfrm>
        </p:grpSpPr>
        <p:sp>
          <p:nvSpPr>
            <p:cNvPr id="918" name="Google Shape;918;p6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67"/>
          <p:cNvGrpSpPr/>
          <p:nvPr/>
        </p:nvGrpSpPr>
        <p:grpSpPr>
          <a:xfrm>
            <a:off x="960185" y="3295400"/>
            <a:ext cx="811503" cy="252584"/>
            <a:chOff x="4411970" y="4340222"/>
            <a:chExt cx="779467" cy="242683"/>
          </a:xfrm>
        </p:grpSpPr>
        <p:sp>
          <p:nvSpPr>
            <p:cNvPr id="922" name="Google Shape;922;p6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67"/>
          <p:cNvGrpSpPr/>
          <p:nvPr/>
        </p:nvGrpSpPr>
        <p:grpSpPr>
          <a:xfrm>
            <a:off x="1951688" y="2709308"/>
            <a:ext cx="965160" cy="216230"/>
            <a:chOff x="4411970" y="2468674"/>
            <a:chExt cx="747317" cy="167425"/>
          </a:xfrm>
        </p:grpSpPr>
        <p:sp>
          <p:nvSpPr>
            <p:cNvPr id="926" name="Google Shape;926;p6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 name="Google Shape;928;p67"/>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 name="Google Shape;929;p67"/>
          <p:cNvGrpSpPr/>
          <p:nvPr/>
        </p:nvGrpSpPr>
        <p:grpSpPr>
          <a:xfrm>
            <a:off x="959254" y="2334687"/>
            <a:ext cx="1959041" cy="208784"/>
            <a:chOff x="6336019" y="3733725"/>
            <a:chExt cx="2566206" cy="351310"/>
          </a:xfrm>
        </p:grpSpPr>
        <p:sp>
          <p:nvSpPr>
            <p:cNvPr id="930" name="Google Shape;930;p6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67"/>
          <p:cNvGrpSpPr/>
          <p:nvPr/>
        </p:nvGrpSpPr>
        <p:grpSpPr>
          <a:xfrm>
            <a:off x="1951688" y="3950602"/>
            <a:ext cx="946551" cy="153200"/>
            <a:chOff x="4404545" y="3301592"/>
            <a:chExt cx="782403" cy="129272"/>
          </a:xfrm>
        </p:grpSpPr>
        <p:sp>
          <p:nvSpPr>
            <p:cNvPr id="935" name="Google Shape;935;p6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67"/>
          <p:cNvGrpSpPr/>
          <p:nvPr/>
        </p:nvGrpSpPr>
        <p:grpSpPr>
          <a:xfrm>
            <a:off x="1951688" y="3695937"/>
            <a:ext cx="962257" cy="139127"/>
            <a:chOff x="4411970" y="3131459"/>
            <a:chExt cx="710520" cy="117397"/>
          </a:xfrm>
        </p:grpSpPr>
        <p:sp>
          <p:nvSpPr>
            <p:cNvPr id="938" name="Google Shape;938;p6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 name="Google Shape;940;p67"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 name="Google Shape;941;p67"/>
          <p:cNvGrpSpPr/>
          <p:nvPr/>
        </p:nvGrpSpPr>
        <p:grpSpPr>
          <a:xfrm>
            <a:off x="951833" y="3621603"/>
            <a:ext cx="823838" cy="458988"/>
            <a:chOff x="4411970" y="1801825"/>
            <a:chExt cx="734586" cy="409262"/>
          </a:xfrm>
        </p:grpSpPr>
        <p:sp>
          <p:nvSpPr>
            <p:cNvPr id="942" name="Google Shape;942;p6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67"/>
          <p:cNvGrpSpPr/>
          <p:nvPr/>
        </p:nvGrpSpPr>
        <p:grpSpPr>
          <a:xfrm>
            <a:off x="3056804" y="2339173"/>
            <a:ext cx="521514" cy="521514"/>
            <a:chOff x="5681300" y="2527788"/>
            <a:chExt cx="805800" cy="805800"/>
          </a:xfrm>
        </p:grpSpPr>
        <p:sp>
          <p:nvSpPr>
            <p:cNvPr id="945" name="Google Shape;945;p6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7"/>
          <p:cNvGrpSpPr/>
          <p:nvPr/>
        </p:nvGrpSpPr>
        <p:grpSpPr>
          <a:xfrm>
            <a:off x="3051044" y="3094865"/>
            <a:ext cx="533033" cy="533033"/>
            <a:chOff x="4049800" y="640400"/>
            <a:chExt cx="858900" cy="858900"/>
          </a:xfrm>
        </p:grpSpPr>
        <p:sp>
          <p:nvSpPr>
            <p:cNvPr id="948" name="Google Shape;948;p6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67"/>
          <p:cNvGrpSpPr/>
          <p:nvPr/>
        </p:nvGrpSpPr>
        <p:grpSpPr>
          <a:xfrm>
            <a:off x="2976527" y="3772543"/>
            <a:ext cx="682068" cy="682068"/>
            <a:chOff x="5080188" y="927900"/>
            <a:chExt cx="961200" cy="961200"/>
          </a:xfrm>
        </p:grpSpPr>
        <p:sp>
          <p:nvSpPr>
            <p:cNvPr id="951" name="Google Shape;951;p6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67"/>
          <p:cNvGrpSpPr/>
          <p:nvPr/>
        </p:nvGrpSpPr>
        <p:grpSpPr>
          <a:xfrm>
            <a:off x="4440026" y="3869234"/>
            <a:ext cx="505650" cy="504006"/>
            <a:chOff x="6039282" y="1042577"/>
            <a:chExt cx="734315" cy="731929"/>
          </a:xfrm>
        </p:grpSpPr>
        <p:sp>
          <p:nvSpPr>
            <p:cNvPr id="960" name="Google Shape;960;p6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67"/>
          <p:cNvGrpSpPr/>
          <p:nvPr/>
        </p:nvGrpSpPr>
        <p:grpSpPr>
          <a:xfrm>
            <a:off x="5052628" y="2298862"/>
            <a:ext cx="567744" cy="602136"/>
            <a:chOff x="1825800" y="1651625"/>
            <a:chExt cx="539989" cy="571775"/>
          </a:xfrm>
        </p:grpSpPr>
        <p:sp>
          <p:nvSpPr>
            <p:cNvPr id="982" name="Google Shape;982;p6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67"/>
          <p:cNvGrpSpPr/>
          <p:nvPr/>
        </p:nvGrpSpPr>
        <p:grpSpPr>
          <a:xfrm>
            <a:off x="3727557" y="3855579"/>
            <a:ext cx="508123" cy="507955"/>
            <a:chOff x="1897577" y="2802432"/>
            <a:chExt cx="492176" cy="492014"/>
          </a:xfrm>
        </p:grpSpPr>
        <p:sp>
          <p:nvSpPr>
            <p:cNvPr id="987" name="Google Shape;987;p6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67"/>
          <p:cNvGrpSpPr/>
          <p:nvPr/>
        </p:nvGrpSpPr>
        <p:grpSpPr>
          <a:xfrm>
            <a:off x="959087" y="4169123"/>
            <a:ext cx="809227" cy="200842"/>
            <a:chOff x="2013045" y="4813233"/>
            <a:chExt cx="921986" cy="228854"/>
          </a:xfrm>
        </p:grpSpPr>
        <p:sp>
          <p:nvSpPr>
            <p:cNvPr id="1000" name="Google Shape;1000;p6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67"/>
          <p:cNvGrpSpPr/>
          <p:nvPr/>
        </p:nvGrpSpPr>
        <p:grpSpPr>
          <a:xfrm>
            <a:off x="967547" y="2656004"/>
            <a:ext cx="792421" cy="269941"/>
            <a:chOff x="1046767" y="4756633"/>
            <a:chExt cx="859646" cy="292841"/>
          </a:xfrm>
        </p:grpSpPr>
        <p:sp>
          <p:nvSpPr>
            <p:cNvPr id="1003" name="Google Shape;1003;p6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 name="Google Shape;1006;p67"/>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7"/>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7"/>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7"/>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 name="Google Shape;1010;p67"/>
          <p:cNvGrpSpPr/>
          <p:nvPr/>
        </p:nvGrpSpPr>
        <p:grpSpPr>
          <a:xfrm>
            <a:off x="7103403" y="2550562"/>
            <a:ext cx="166473" cy="141497"/>
            <a:chOff x="4660325" y="1866850"/>
            <a:chExt cx="68350" cy="58100"/>
          </a:xfrm>
        </p:grpSpPr>
        <p:sp>
          <p:nvSpPr>
            <p:cNvPr id="1011" name="Google Shape;1011;p6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67"/>
          <p:cNvGrpSpPr/>
          <p:nvPr/>
        </p:nvGrpSpPr>
        <p:grpSpPr>
          <a:xfrm>
            <a:off x="7412747" y="2576286"/>
            <a:ext cx="162515" cy="90049"/>
            <a:chOff x="4791775" y="1877500"/>
            <a:chExt cx="66725" cy="36975"/>
          </a:xfrm>
        </p:grpSpPr>
        <p:sp>
          <p:nvSpPr>
            <p:cNvPr id="1014" name="Google Shape;1014;p6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67"/>
          <p:cNvGrpSpPr/>
          <p:nvPr/>
        </p:nvGrpSpPr>
        <p:grpSpPr>
          <a:xfrm>
            <a:off x="7734460" y="2576286"/>
            <a:ext cx="144979" cy="90049"/>
            <a:chOff x="4923925" y="1877500"/>
            <a:chExt cx="59525" cy="36975"/>
          </a:xfrm>
        </p:grpSpPr>
        <p:sp>
          <p:nvSpPr>
            <p:cNvPr id="1017" name="Google Shape;1017;p6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67"/>
          <p:cNvGrpSpPr/>
          <p:nvPr/>
        </p:nvGrpSpPr>
        <p:grpSpPr>
          <a:xfrm>
            <a:off x="8028952" y="2558477"/>
            <a:ext cx="141447" cy="125667"/>
            <a:chOff x="5058450" y="1870100"/>
            <a:chExt cx="58075" cy="51600"/>
          </a:xfrm>
        </p:grpSpPr>
        <p:sp>
          <p:nvSpPr>
            <p:cNvPr id="1020" name="Google Shape;1020;p6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7"/>
          <p:cNvGrpSpPr/>
          <p:nvPr/>
        </p:nvGrpSpPr>
        <p:grpSpPr>
          <a:xfrm>
            <a:off x="7443466" y="2980885"/>
            <a:ext cx="101077" cy="107645"/>
            <a:chOff x="4811425" y="2065025"/>
            <a:chExt cx="41500" cy="44200"/>
          </a:xfrm>
        </p:grpSpPr>
        <p:sp>
          <p:nvSpPr>
            <p:cNvPr id="1023" name="Google Shape;1023;p6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67"/>
          <p:cNvGrpSpPr/>
          <p:nvPr/>
        </p:nvGrpSpPr>
        <p:grpSpPr>
          <a:xfrm>
            <a:off x="7735904" y="2981098"/>
            <a:ext cx="120867" cy="107218"/>
            <a:chOff x="4929875" y="2065025"/>
            <a:chExt cx="49625" cy="44025"/>
          </a:xfrm>
        </p:grpSpPr>
        <p:sp>
          <p:nvSpPr>
            <p:cNvPr id="1026" name="Google Shape;1026;p6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67"/>
          <p:cNvGrpSpPr/>
          <p:nvPr/>
        </p:nvGrpSpPr>
        <p:grpSpPr>
          <a:xfrm>
            <a:off x="8064572" y="2984112"/>
            <a:ext cx="70206" cy="101191"/>
            <a:chOff x="5083925" y="2066350"/>
            <a:chExt cx="28825" cy="41550"/>
          </a:xfrm>
        </p:grpSpPr>
        <p:sp>
          <p:nvSpPr>
            <p:cNvPr id="1029" name="Google Shape;1029;p6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67"/>
          <p:cNvGrpSpPr/>
          <p:nvPr/>
        </p:nvGrpSpPr>
        <p:grpSpPr>
          <a:xfrm>
            <a:off x="7096126" y="2999759"/>
            <a:ext cx="181026" cy="69896"/>
            <a:chOff x="4659775" y="2072775"/>
            <a:chExt cx="74325" cy="28700"/>
          </a:xfrm>
        </p:grpSpPr>
        <p:sp>
          <p:nvSpPr>
            <p:cNvPr id="1032" name="Google Shape;1032;p6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67"/>
          <p:cNvGrpSpPr/>
          <p:nvPr/>
        </p:nvGrpSpPr>
        <p:grpSpPr>
          <a:xfrm>
            <a:off x="8015982" y="2790324"/>
            <a:ext cx="167387" cy="89197"/>
            <a:chOff x="4662475" y="1976500"/>
            <a:chExt cx="68725" cy="36625"/>
          </a:xfrm>
        </p:grpSpPr>
        <p:sp>
          <p:nvSpPr>
            <p:cNvPr id="1036" name="Google Shape;1036;p6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67"/>
          <p:cNvGrpSpPr/>
          <p:nvPr/>
        </p:nvGrpSpPr>
        <p:grpSpPr>
          <a:xfrm>
            <a:off x="7712887" y="2793764"/>
            <a:ext cx="166899" cy="82317"/>
            <a:chOff x="4920150" y="1977875"/>
            <a:chExt cx="68525" cy="33800"/>
          </a:xfrm>
        </p:grpSpPr>
        <p:sp>
          <p:nvSpPr>
            <p:cNvPr id="1040" name="Google Shape;1040;p6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67"/>
          <p:cNvGrpSpPr/>
          <p:nvPr/>
        </p:nvGrpSpPr>
        <p:grpSpPr>
          <a:xfrm>
            <a:off x="7124044" y="3197682"/>
            <a:ext cx="125190" cy="127859"/>
            <a:chOff x="4676550" y="2160575"/>
            <a:chExt cx="51400" cy="52500"/>
          </a:xfrm>
        </p:grpSpPr>
        <p:sp>
          <p:nvSpPr>
            <p:cNvPr id="1044" name="Google Shape;1044;p6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67"/>
          <p:cNvGrpSpPr/>
          <p:nvPr/>
        </p:nvGrpSpPr>
        <p:grpSpPr>
          <a:xfrm>
            <a:off x="7421302" y="3204714"/>
            <a:ext cx="145405" cy="113794"/>
            <a:chOff x="4768325" y="2163475"/>
            <a:chExt cx="59700" cy="46725"/>
          </a:xfrm>
        </p:grpSpPr>
        <p:sp>
          <p:nvSpPr>
            <p:cNvPr id="1048" name="Google Shape;1048;p6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 name="Google Shape;1050;p67"/>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7"/>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7"/>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7"/>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7"/>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7"/>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67"/>
          <p:cNvGrpSpPr/>
          <p:nvPr/>
        </p:nvGrpSpPr>
        <p:grpSpPr>
          <a:xfrm>
            <a:off x="7437621" y="3459808"/>
            <a:ext cx="112768" cy="106853"/>
            <a:chOff x="4768575" y="2253950"/>
            <a:chExt cx="46300" cy="43875"/>
          </a:xfrm>
        </p:grpSpPr>
        <p:sp>
          <p:nvSpPr>
            <p:cNvPr id="1057" name="Google Shape;1057;p6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67"/>
          <p:cNvGrpSpPr/>
          <p:nvPr/>
        </p:nvGrpSpPr>
        <p:grpSpPr>
          <a:xfrm>
            <a:off x="7737243" y="3948834"/>
            <a:ext cx="118187" cy="146246"/>
            <a:chOff x="4960900" y="2433225"/>
            <a:chExt cx="48525" cy="60050"/>
          </a:xfrm>
        </p:grpSpPr>
        <p:sp>
          <p:nvSpPr>
            <p:cNvPr id="1060" name="Google Shape;1060;p6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67"/>
          <p:cNvGrpSpPr/>
          <p:nvPr/>
        </p:nvGrpSpPr>
        <p:grpSpPr>
          <a:xfrm>
            <a:off x="7425808" y="4212895"/>
            <a:ext cx="136394" cy="143810"/>
            <a:chOff x="4854075" y="2527625"/>
            <a:chExt cx="56000" cy="59050"/>
          </a:xfrm>
        </p:grpSpPr>
        <p:sp>
          <p:nvSpPr>
            <p:cNvPr id="1063" name="Google Shape;1063;p6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67"/>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7"/>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7"/>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67"/>
          <p:cNvGrpSpPr/>
          <p:nvPr/>
        </p:nvGrpSpPr>
        <p:grpSpPr>
          <a:xfrm>
            <a:off x="8050020" y="3676639"/>
            <a:ext cx="99312" cy="160797"/>
            <a:chOff x="5059700" y="2334775"/>
            <a:chExt cx="40775" cy="66025"/>
          </a:xfrm>
        </p:grpSpPr>
        <p:sp>
          <p:nvSpPr>
            <p:cNvPr id="1069" name="Google Shape;1069;p6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67"/>
          <p:cNvGrpSpPr/>
          <p:nvPr/>
        </p:nvGrpSpPr>
        <p:grpSpPr>
          <a:xfrm>
            <a:off x="8007184" y="3941771"/>
            <a:ext cx="184984" cy="160371"/>
            <a:chOff x="5037700" y="2430325"/>
            <a:chExt cx="75950" cy="65850"/>
          </a:xfrm>
        </p:grpSpPr>
        <p:sp>
          <p:nvSpPr>
            <p:cNvPr id="1079" name="Google Shape;1079;p6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67"/>
          <p:cNvGrpSpPr/>
          <p:nvPr/>
        </p:nvGrpSpPr>
        <p:grpSpPr>
          <a:xfrm>
            <a:off x="7426689" y="3708223"/>
            <a:ext cx="173014" cy="97629"/>
            <a:chOff x="4756975" y="2341800"/>
            <a:chExt cx="91975" cy="51925"/>
          </a:xfrm>
        </p:grpSpPr>
        <p:sp>
          <p:nvSpPr>
            <p:cNvPr id="1082" name="Google Shape;1082;p6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67"/>
          <p:cNvGrpSpPr/>
          <p:nvPr/>
        </p:nvGrpSpPr>
        <p:grpSpPr>
          <a:xfrm>
            <a:off x="7693626" y="4196920"/>
            <a:ext cx="212497" cy="175761"/>
            <a:chOff x="4943575" y="2516350"/>
            <a:chExt cx="98675" cy="81700"/>
          </a:xfrm>
        </p:grpSpPr>
        <p:sp>
          <p:nvSpPr>
            <p:cNvPr id="1103" name="Google Shape;1103;p6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67"/>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7"/>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7"/>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7"/>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grpSp>
        <p:nvGrpSpPr>
          <p:cNvPr id="1190" name="Google Shape;1190;p68"/>
          <p:cNvGrpSpPr/>
          <p:nvPr/>
        </p:nvGrpSpPr>
        <p:grpSpPr>
          <a:xfrm>
            <a:off x="752796" y="2869970"/>
            <a:ext cx="2622876" cy="1333540"/>
            <a:chOff x="238125" y="1038125"/>
            <a:chExt cx="7146800" cy="3633625"/>
          </a:xfrm>
        </p:grpSpPr>
        <p:sp>
          <p:nvSpPr>
            <p:cNvPr id="1191" name="Google Shape;1191;p6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68"/>
          <p:cNvGrpSpPr/>
          <p:nvPr/>
        </p:nvGrpSpPr>
        <p:grpSpPr>
          <a:xfrm>
            <a:off x="6681268" y="3584496"/>
            <a:ext cx="560636" cy="516497"/>
            <a:chOff x="6652051" y="3714143"/>
            <a:chExt cx="560636" cy="516497"/>
          </a:xfrm>
        </p:grpSpPr>
        <p:grpSp>
          <p:nvGrpSpPr>
            <p:cNvPr id="2764" name="Google Shape;2764;p68"/>
            <p:cNvGrpSpPr/>
            <p:nvPr/>
          </p:nvGrpSpPr>
          <p:grpSpPr>
            <a:xfrm>
              <a:off x="6669657" y="3716715"/>
              <a:ext cx="466768" cy="464314"/>
              <a:chOff x="3139766" y="765669"/>
              <a:chExt cx="886380" cy="881888"/>
            </a:xfrm>
          </p:grpSpPr>
          <p:grpSp>
            <p:nvGrpSpPr>
              <p:cNvPr id="2765" name="Google Shape;2765;p68"/>
              <p:cNvGrpSpPr/>
              <p:nvPr/>
            </p:nvGrpSpPr>
            <p:grpSpPr>
              <a:xfrm>
                <a:off x="3139766" y="765669"/>
                <a:ext cx="886380" cy="881888"/>
                <a:chOff x="3139766" y="765669"/>
                <a:chExt cx="886380" cy="881888"/>
              </a:xfrm>
            </p:grpSpPr>
            <p:sp>
              <p:nvSpPr>
                <p:cNvPr id="2766" name="Google Shape;2766;p68"/>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8"/>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8"/>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8"/>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8"/>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8"/>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8"/>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8"/>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8"/>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5" name="Google Shape;2775;p68"/>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8"/>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8"/>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8"/>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9" name="Google Shape;2779;p68"/>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0" name="Google Shape;2780;p68"/>
          <p:cNvGrpSpPr/>
          <p:nvPr/>
        </p:nvGrpSpPr>
        <p:grpSpPr>
          <a:xfrm>
            <a:off x="7679978" y="3065079"/>
            <a:ext cx="104231" cy="320340"/>
            <a:chOff x="7564426" y="3224343"/>
            <a:chExt cx="119985" cy="368801"/>
          </a:xfrm>
        </p:grpSpPr>
        <p:sp>
          <p:nvSpPr>
            <p:cNvPr id="2781" name="Google Shape;2781;p6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68"/>
          <p:cNvGrpSpPr/>
          <p:nvPr/>
        </p:nvGrpSpPr>
        <p:grpSpPr>
          <a:xfrm>
            <a:off x="7379466" y="3059180"/>
            <a:ext cx="189489" cy="332132"/>
            <a:chOff x="8370831" y="3202002"/>
            <a:chExt cx="218129" cy="382376"/>
          </a:xfrm>
        </p:grpSpPr>
        <p:sp>
          <p:nvSpPr>
            <p:cNvPr id="2784" name="Google Shape;2784;p6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6" name="Google Shape;2786;p68"/>
          <p:cNvGrpSpPr/>
          <p:nvPr/>
        </p:nvGrpSpPr>
        <p:grpSpPr>
          <a:xfrm>
            <a:off x="8102855" y="3470312"/>
            <a:ext cx="309429" cy="267000"/>
            <a:chOff x="6742064" y="3750480"/>
            <a:chExt cx="399315" cy="344560"/>
          </a:xfrm>
        </p:grpSpPr>
        <p:sp>
          <p:nvSpPr>
            <p:cNvPr id="2787" name="Google Shape;2787;p6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9" name="Google Shape;2789;p68"/>
          <p:cNvGrpSpPr/>
          <p:nvPr/>
        </p:nvGrpSpPr>
        <p:grpSpPr>
          <a:xfrm>
            <a:off x="7641874" y="3821360"/>
            <a:ext cx="180437" cy="281608"/>
            <a:chOff x="7248525" y="3739696"/>
            <a:chExt cx="230531" cy="359790"/>
          </a:xfrm>
        </p:grpSpPr>
        <p:sp>
          <p:nvSpPr>
            <p:cNvPr id="2790" name="Google Shape;2790;p6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2" name="Google Shape;2792;p68"/>
          <p:cNvGrpSpPr/>
          <p:nvPr/>
        </p:nvGrpSpPr>
        <p:grpSpPr>
          <a:xfrm>
            <a:off x="7887794" y="3464584"/>
            <a:ext cx="162896" cy="278710"/>
            <a:chOff x="7601242" y="3729267"/>
            <a:chExt cx="222566" cy="380803"/>
          </a:xfrm>
        </p:grpSpPr>
        <p:sp>
          <p:nvSpPr>
            <p:cNvPr id="2793" name="Google Shape;2793;p6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5" name="Google Shape;2795;p68"/>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6" name="Google Shape;2796;p68"/>
          <p:cNvGrpSpPr/>
          <p:nvPr/>
        </p:nvGrpSpPr>
        <p:grpSpPr>
          <a:xfrm>
            <a:off x="7377439" y="3465724"/>
            <a:ext cx="193543" cy="275990"/>
            <a:chOff x="8304647" y="3738687"/>
            <a:chExt cx="225076" cy="320956"/>
          </a:xfrm>
        </p:grpSpPr>
        <p:sp>
          <p:nvSpPr>
            <p:cNvPr id="2797" name="Google Shape;2797;p68"/>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0" name="Google Shape;2800;p68"/>
          <p:cNvGrpSpPr/>
          <p:nvPr/>
        </p:nvGrpSpPr>
        <p:grpSpPr>
          <a:xfrm>
            <a:off x="7649932" y="3465724"/>
            <a:ext cx="178492" cy="275990"/>
            <a:chOff x="8615101" y="3738687"/>
            <a:chExt cx="207573" cy="320956"/>
          </a:xfrm>
        </p:grpSpPr>
        <p:sp>
          <p:nvSpPr>
            <p:cNvPr id="2801" name="Google Shape;2801;p68"/>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4" name="Google Shape;2804;p68"/>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5" name="Google Shape;2805;p68"/>
          <p:cNvGrpSpPr/>
          <p:nvPr/>
        </p:nvGrpSpPr>
        <p:grpSpPr>
          <a:xfrm>
            <a:off x="7875463" y="3868385"/>
            <a:ext cx="187557" cy="187557"/>
            <a:chOff x="8565775" y="671075"/>
            <a:chExt cx="441000" cy="441000"/>
          </a:xfrm>
        </p:grpSpPr>
        <p:sp>
          <p:nvSpPr>
            <p:cNvPr id="2806" name="Google Shape;2806;p68"/>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8"/>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8" name="Google Shape;2808;p68"/>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8"/>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0" name="Google Shape;2810;p68"/>
          <p:cNvGrpSpPr/>
          <p:nvPr/>
        </p:nvGrpSpPr>
        <p:grpSpPr>
          <a:xfrm>
            <a:off x="6029935" y="2940910"/>
            <a:ext cx="587865" cy="517731"/>
            <a:chOff x="6000718" y="3070557"/>
            <a:chExt cx="587865" cy="517731"/>
          </a:xfrm>
        </p:grpSpPr>
        <p:sp>
          <p:nvSpPr>
            <p:cNvPr id="2811" name="Google Shape;2811;p68"/>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8"/>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8"/>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8"/>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8"/>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8"/>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8"/>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8"/>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8"/>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8"/>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1" name="Google Shape;2821;p68"/>
          <p:cNvGrpSpPr/>
          <p:nvPr/>
        </p:nvGrpSpPr>
        <p:grpSpPr>
          <a:xfrm>
            <a:off x="6044740" y="3584570"/>
            <a:ext cx="557665" cy="516387"/>
            <a:chOff x="6015523" y="3714217"/>
            <a:chExt cx="557665" cy="516387"/>
          </a:xfrm>
        </p:grpSpPr>
        <p:grpSp>
          <p:nvGrpSpPr>
            <p:cNvPr id="2822" name="Google Shape;2822;p68"/>
            <p:cNvGrpSpPr/>
            <p:nvPr/>
          </p:nvGrpSpPr>
          <p:grpSpPr>
            <a:xfrm>
              <a:off x="6036094" y="3716980"/>
              <a:ext cx="529822" cy="510480"/>
              <a:chOff x="3148311" y="-545634"/>
              <a:chExt cx="1006118" cy="969572"/>
            </a:xfrm>
          </p:grpSpPr>
          <p:sp>
            <p:nvSpPr>
              <p:cNvPr id="2823" name="Google Shape;2823;p68"/>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8"/>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8"/>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8"/>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8"/>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8"/>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8"/>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8"/>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8"/>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8"/>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3" name="Google Shape;2833;p68"/>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4" name="Google Shape;2834;p68"/>
          <p:cNvGrpSpPr/>
          <p:nvPr/>
        </p:nvGrpSpPr>
        <p:grpSpPr>
          <a:xfrm>
            <a:off x="6673522" y="2943981"/>
            <a:ext cx="576302" cy="511871"/>
            <a:chOff x="6644304" y="3073628"/>
            <a:chExt cx="576302" cy="511871"/>
          </a:xfrm>
        </p:grpSpPr>
        <p:grpSp>
          <p:nvGrpSpPr>
            <p:cNvPr id="2835" name="Google Shape;2835;p68"/>
            <p:cNvGrpSpPr/>
            <p:nvPr/>
          </p:nvGrpSpPr>
          <p:grpSpPr>
            <a:xfrm>
              <a:off x="6712169" y="3073651"/>
              <a:ext cx="481611" cy="506713"/>
              <a:chOff x="1833536" y="-546641"/>
              <a:chExt cx="914567" cy="962419"/>
            </a:xfrm>
          </p:grpSpPr>
          <p:grpSp>
            <p:nvGrpSpPr>
              <p:cNvPr id="2836" name="Google Shape;2836;p68"/>
              <p:cNvGrpSpPr/>
              <p:nvPr/>
            </p:nvGrpSpPr>
            <p:grpSpPr>
              <a:xfrm>
                <a:off x="1833536" y="-524249"/>
                <a:ext cx="914567" cy="940027"/>
                <a:chOff x="1833536" y="-524249"/>
                <a:chExt cx="914567" cy="940027"/>
              </a:xfrm>
            </p:grpSpPr>
            <p:sp>
              <p:nvSpPr>
                <p:cNvPr id="2837" name="Google Shape;2837;p68"/>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8"/>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8"/>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8"/>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8"/>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2" name="Google Shape;2842;p68"/>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8"/>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8"/>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8"/>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6" name="Google Shape;2846;p6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7" name="Google Shape;2847;p68"/>
          <p:cNvGrpSpPr/>
          <p:nvPr/>
        </p:nvGrpSpPr>
        <p:grpSpPr>
          <a:xfrm>
            <a:off x="5938558" y="1033351"/>
            <a:ext cx="2435960" cy="1297725"/>
            <a:chOff x="233350" y="949250"/>
            <a:chExt cx="7137300" cy="3802300"/>
          </a:xfrm>
        </p:grpSpPr>
        <p:sp>
          <p:nvSpPr>
            <p:cNvPr id="2848" name="Google Shape;2848;p6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68"/>
          <p:cNvGrpSpPr/>
          <p:nvPr/>
        </p:nvGrpSpPr>
        <p:grpSpPr>
          <a:xfrm>
            <a:off x="731715" y="995041"/>
            <a:ext cx="2665073" cy="1317140"/>
            <a:chOff x="793334" y="1192826"/>
            <a:chExt cx="2665073" cy="1317140"/>
          </a:xfrm>
        </p:grpSpPr>
        <p:sp>
          <p:nvSpPr>
            <p:cNvPr id="2900" name="Google Shape;2900;p68"/>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8"/>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8"/>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8"/>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8"/>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8"/>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8"/>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8"/>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8"/>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8"/>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8"/>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8"/>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8"/>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8"/>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8"/>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8"/>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8"/>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8"/>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8"/>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8"/>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8"/>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8"/>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8"/>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8"/>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8"/>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8"/>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8"/>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8"/>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8"/>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8"/>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8"/>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8"/>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8"/>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8"/>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8"/>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8"/>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8"/>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8"/>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8"/>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8"/>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8"/>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8"/>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8"/>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8"/>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8"/>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8"/>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8"/>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8"/>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8"/>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8"/>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8"/>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8"/>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8"/>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8"/>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8"/>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8"/>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8"/>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8"/>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8"/>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8"/>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8"/>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8"/>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8"/>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8"/>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8"/>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8"/>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8"/>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8"/>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8"/>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8"/>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8"/>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8"/>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8"/>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8"/>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8"/>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8"/>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8"/>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8"/>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8"/>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8"/>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8"/>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8"/>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8"/>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8"/>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8"/>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8"/>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8"/>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8"/>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8"/>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8"/>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8"/>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8"/>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8"/>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8"/>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8"/>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8"/>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8"/>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8"/>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8"/>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8"/>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8"/>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8"/>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8"/>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8"/>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8"/>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8"/>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8"/>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8"/>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8"/>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8"/>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8"/>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8"/>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8"/>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8"/>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8"/>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8"/>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8"/>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8"/>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8"/>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8"/>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8"/>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8"/>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8"/>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8"/>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8"/>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8"/>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8"/>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8"/>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8"/>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8"/>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8"/>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8"/>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8"/>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8"/>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8"/>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8"/>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8"/>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8"/>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8"/>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8"/>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8"/>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8"/>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8"/>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8"/>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8"/>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8"/>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8"/>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8"/>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8"/>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8"/>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8"/>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8"/>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8"/>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8"/>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8"/>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8"/>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8"/>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8"/>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8"/>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8"/>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8"/>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8"/>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8"/>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8"/>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8"/>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8"/>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8"/>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8"/>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8"/>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8"/>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8"/>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8"/>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8"/>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8"/>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8"/>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8"/>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8"/>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8"/>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8"/>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8"/>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8"/>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8"/>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8"/>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8"/>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8"/>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8"/>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8"/>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8"/>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8"/>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8"/>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8"/>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8"/>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8"/>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8"/>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8"/>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8"/>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8"/>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8"/>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8"/>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8"/>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8"/>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8"/>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8"/>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8"/>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8"/>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8"/>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8"/>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8"/>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8"/>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8"/>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8"/>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8"/>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8"/>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8"/>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8"/>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8"/>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8"/>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8"/>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8"/>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8"/>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8"/>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8"/>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8"/>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8"/>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8"/>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8"/>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8"/>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8"/>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8"/>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8"/>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8"/>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8"/>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8"/>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8"/>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8"/>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8"/>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8"/>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8"/>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8"/>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8"/>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8"/>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8"/>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8"/>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8"/>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8"/>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8"/>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8"/>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8"/>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8"/>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8"/>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8"/>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8"/>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8"/>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8"/>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8"/>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8"/>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8"/>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8"/>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8"/>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8"/>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8"/>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8"/>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8"/>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8"/>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8"/>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8"/>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8"/>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8"/>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8"/>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8"/>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8"/>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8"/>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8"/>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8"/>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8"/>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8"/>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8"/>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8"/>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8"/>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8"/>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8"/>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8"/>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8"/>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8"/>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8"/>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8"/>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8"/>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8"/>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8"/>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8"/>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8"/>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8"/>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8"/>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8"/>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8"/>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8"/>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8"/>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8"/>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8"/>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8"/>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8"/>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8"/>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8"/>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8"/>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8"/>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8"/>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8"/>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8"/>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8"/>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8"/>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8"/>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8"/>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8"/>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8"/>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8"/>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8"/>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8"/>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8"/>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8"/>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8"/>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8"/>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8"/>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8"/>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8"/>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8"/>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8"/>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8"/>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8"/>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8"/>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8"/>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8"/>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8"/>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8"/>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8"/>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8"/>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8"/>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8"/>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8"/>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8"/>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8"/>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8"/>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8"/>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8"/>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8"/>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8"/>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8"/>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8"/>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8"/>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8"/>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8"/>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8"/>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8"/>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8"/>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8"/>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8"/>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8"/>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8"/>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8"/>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8"/>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8"/>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8"/>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8"/>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8"/>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8"/>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8"/>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8"/>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8"/>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8"/>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8"/>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8"/>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8"/>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8"/>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8"/>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8"/>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8"/>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8"/>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8"/>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8"/>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8"/>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8"/>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8"/>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8"/>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8"/>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8"/>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8"/>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8"/>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8"/>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8"/>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8"/>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8"/>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8"/>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8"/>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8"/>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8"/>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8"/>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8"/>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8"/>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8"/>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8"/>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8"/>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8"/>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8"/>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8"/>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8"/>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8"/>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8"/>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8"/>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8"/>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8"/>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8"/>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8"/>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8"/>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8"/>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8"/>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8"/>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8"/>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8"/>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8"/>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8"/>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8"/>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8"/>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8"/>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8"/>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8"/>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8"/>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8"/>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8"/>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8"/>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8"/>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8"/>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8"/>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8"/>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8"/>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8"/>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8"/>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8"/>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8"/>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8"/>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8"/>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8"/>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8"/>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8"/>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8"/>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8"/>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8"/>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8"/>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8"/>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8"/>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8"/>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8"/>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8"/>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8"/>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8"/>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8"/>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8"/>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8"/>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8"/>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8"/>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8"/>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8"/>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8"/>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8"/>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8"/>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8"/>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8"/>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8"/>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8"/>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8"/>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8"/>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8"/>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8"/>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8"/>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8"/>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8"/>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8"/>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8"/>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8"/>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8"/>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8"/>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8"/>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8"/>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8"/>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8"/>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8"/>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8"/>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8"/>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8"/>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8"/>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8"/>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8"/>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8"/>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8"/>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8"/>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8"/>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8"/>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8"/>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8"/>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8"/>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8"/>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8"/>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8"/>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8"/>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8"/>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8"/>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8"/>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8"/>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8"/>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8"/>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8"/>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8"/>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8"/>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8"/>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8"/>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8"/>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8"/>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8"/>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8"/>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8"/>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8"/>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8"/>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8"/>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8"/>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8"/>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8"/>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8"/>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8"/>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8"/>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8"/>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8"/>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8"/>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8"/>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8"/>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8"/>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8"/>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8"/>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8"/>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8"/>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8"/>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8"/>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8"/>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8"/>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8"/>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8"/>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8"/>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8"/>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8"/>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8"/>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8"/>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8"/>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8"/>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8"/>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8"/>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8"/>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8"/>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8"/>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8"/>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8"/>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8"/>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8"/>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8"/>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8"/>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8"/>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8"/>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8"/>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8"/>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8"/>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8"/>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8"/>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8"/>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8"/>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8"/>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8"/>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8"/>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8"/>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8"/>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8"/>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8"/>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8"/>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8"/>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8"/>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8"/>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8"/>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8"/>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8"/>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8"/>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8"/>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8"/>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8"/>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8"/>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8"/>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8"/>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8"/>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8"/>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8"/>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8"/>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8"/>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8"/>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8"/>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8"/>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8"/>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8"/>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8"/>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8"/>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8"/>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8"/>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8"/>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8"/>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8"/>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8"/>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8"/>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8"/>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8"/>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8"/>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8"/>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8"/>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8"/>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8"/>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8"/>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8"/>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8"/>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8"/>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8"/>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8"/>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8"/>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8"/>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8"/>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8"/>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8"/>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8"/>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8"/>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8"/>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8"/>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8"/>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8"/>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8"/>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8"/>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8"/>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8"/>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8"/>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8"/>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8"/>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8"/>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8"/>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8"/>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8"/>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8"/>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8"/>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8"/>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8"/>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8"/>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8"/>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8"/>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8"/>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8"/>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8"/>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8"/>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8"/>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8"/>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8"/>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8"/>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8"/>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8"/>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8"/>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8"/>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8"/>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8"/>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8"/>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8"/>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8"/>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8"/>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8"/>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8"/>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8"/>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8"/>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8"/>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8"/>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8"/>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8"/>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8"/>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8"/>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8"/>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8"/>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8"/>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8"/>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8"/>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8"/>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8"/>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8"/>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8"/>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8"/>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8"/>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8"/>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8"/>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8"/>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8"/>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8"/>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8"/>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8"/>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8"/>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8"/>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8"/>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8"/>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8"/>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8"/>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8"/>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8"/>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8"/>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8"/>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8"/>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8"/>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8"/>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8"/>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8"/>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8"/>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8"/>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8"/>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8"/>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8"/>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8"/>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8"/>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8"/>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8"/>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8"/>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8"/>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8"/>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8"/>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8"/>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8"/>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8"/>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8"/>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8"/>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8"/>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8"/>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8"/>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8"/>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8"/>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8"/>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8"/>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8"/>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8"/>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8"/>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8"/>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8"/>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8"/>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8"/>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8"/>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8"/>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8"/>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8"/>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8"/>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8"/>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8"/>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8"/>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8"/>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8"/>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8"/>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8"/>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8"/>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8"/>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8"/>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8"/>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8"/>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8"/>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8"/>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8"/>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8"/>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8"/>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8"/>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8"/>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8"/>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8"/>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8"/>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8"/>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8"/>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8"/>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8"/>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8"/>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8"/>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8"/>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8"/>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8"/>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8"/>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8"/>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8"/>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8"/>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8"/>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8"/>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8"/>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8"/>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8"/>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8"/>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8"/>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8"/>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8"/>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8"/>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8"/>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8"/>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8"/>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8"/>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8"/>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8"/>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8"/>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8"/>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8"/>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8"/>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8"/>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8"/>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8"/>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8"/>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8"/>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8"/>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8"/>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8"/>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8"/>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8"/>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8"/>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8"/>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8"/>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8"/>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8"/>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8"/>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8"/>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8"/>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8"/>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8"/>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8"/>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8"/>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8"/>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8"/>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8"/>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8"/>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8"/>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8"/>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8"/>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8"/>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8"/>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8"/>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8"/>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8"/>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8"/>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8"/>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8"/>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8"/>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8"/>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8"/>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8"/>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8"/>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8"/>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8"/>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8"/>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8"/>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8"/>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8"/>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8"/>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8"/>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8"/>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8"/>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8"/>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8"/>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8"/>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8"/>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8"/>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8"/>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8"/>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8"/>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8"/>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8"/>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8"/>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8"/>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8"/>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8"/>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8"/>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8"/>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8"/>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8"/>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8"/>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8"/>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8"/>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8"/>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8"/>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8"/>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8"/>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8"/>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8"/>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8"/>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8"/>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8"/>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8"/>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8"/>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8"/>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8"/>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8"/>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8"/>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8"/>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8"/>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8"/>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8"/>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8"/>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8"/>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8"/>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8"/>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8"/>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8"/>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8"/>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8"/>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8"/>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8"/>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8"/>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8"/>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8"/>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8"/>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8"/>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8"/>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8"/>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8"/>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8"/>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8"/>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8"/>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8"/>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8"/>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8"/>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8"/>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8"/>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8"/>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8"/>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8"/>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8"/>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8"/>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8"/>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8"/>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8"/>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8"/>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8"/>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8"/>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8"/>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8"/>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8"/>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8"/>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8"/>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8"/>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8"/>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8"/>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8"/>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8"/>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8"/>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8"/>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8"/>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8"/>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8"/>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8"/>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8"/>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8"/>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8"/>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8"/>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8"/>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8"/>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8"/>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8"/>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8"/>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8"/>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8"/>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8"/>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8"/>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8"/>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8"/>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8"/>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8"/>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8"/>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8"/>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8"/>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8"/>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8"/>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8"/>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8"/>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8"/>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8"/>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8"/>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8"/>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8"/>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8"/>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8"/>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8"/>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8"/>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8"/>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8"/>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8"/>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8"/>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8"/>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8"/>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8"/>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8"/>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8"/>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8"/>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8"/>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8"/>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8"/>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8"/>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8"/>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8"/>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8"/>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8"/>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8"/>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8"/>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8"/>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8"/>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8"/>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8"/>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8"/>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8"/>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8"/>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8"/>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8"/>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8"/>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8"/>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8"/>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8"/>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8"/>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8"/>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8"/>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8"/>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8"/>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8"/>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8"/>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8"/>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8"/>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8"/>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8"/>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8"/>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8"/>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8"/>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8"/>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8"/>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8"/>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8"/>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8"/>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8"/>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8"/>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8"/>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8"/>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8"/>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8"/>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8"/>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8"/>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8"/>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8"/>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8"/>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8"/>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8"/>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8"/>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8"/>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8"/>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8"/>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8"/>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8"/>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8"/>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8"/>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8"/>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8"/>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8"/>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8"/>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8"/>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8"/>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8"/>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8"/>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8"/>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8"/>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8"/>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8"/>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8"/>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8"/>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8"/>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8"/>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8"/>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8"/>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8"/>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8"/>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8"/>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8"/>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8"/>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8"/>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8"/>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8"/>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8"/>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8"/>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8"/>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8"/>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8"/>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8"/>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8"/>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8"/>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8"/>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8"/>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8"/>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8"/>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8"/>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8"/>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8"/>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8"/>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8"/>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8"/>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8"/>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8"/>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8"/>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8"/>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8"/>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8"/>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8"/>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8"/>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8"/>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8"/>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8"/>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8"/>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8"/>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8"/>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8"/>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8"/>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8"/>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8"/>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8"/>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8"/>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8"/>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8"/>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8"/>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8"/>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8"/>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8"/>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8"/>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8"/>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8"/>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8"/>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8"/>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8"/>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8"/>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8"/>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8"/>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8"/>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8"/>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8"/>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8"/>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8"/>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8"/>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8"/>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8"/>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8"/>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8"/>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8"/>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8"/>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8"/>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8"/>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8"/>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8"/>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8"/>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8"/>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8"/>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8"/>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8"/>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8"/>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8"/>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8"/>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8"/>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8"/>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8"/>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8"/>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8"/>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8"/>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8"/>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8"/>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8"/>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8"/>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8"/>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8"/>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8"/>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8"/>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8"/>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8"/>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8"/>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8"/>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8"/>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8"/>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8"/>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8"/>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8"/>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8"/>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8"/>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8"/>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8"/>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8"/>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8"/>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8"/>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8"/>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8"/>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8"/>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8"/>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8"/>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8"/>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8"/>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8"/>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8"/>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8"/>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8"/>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8"/>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8"/>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8"/>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8"/>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8"/>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8"/>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8"/>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8"/>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8"/>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8"/>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8"/>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8"/>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8"/>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8"/>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8"/>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8"/>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8"/>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8"/>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8"/>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8"/>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8"/>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8"/>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8"/>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8"/>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8"/>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8"/>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8"/>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8"/>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8"/>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8"/>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8"/>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8"/>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8"/>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8"/>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8"/>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8"/>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8"/>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8"/>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8"/>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8"/>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8"/>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8"/>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8"/>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8"/>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8"/>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8"/>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8"/>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8"/>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8"/>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8"/>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8"/>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8"/>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8"/>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8"/>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8"/>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8"/>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8"/>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8"/>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8"/>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8"/>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8"/>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8"/>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8"/>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8"/>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8"/>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8"/>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8"/>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8"/>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8"/>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8"/>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8"/>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8"/>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8"/>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8"/>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8"/>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8"/>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8"/>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8"/>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8"/>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8"/>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8"/>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8"/>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8"/>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8"/>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8"/>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8"/>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8"/>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8"/>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8"/>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8"/>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8"/>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8"/>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8"/>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8"/>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8"/>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8"/>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8"/>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8"/>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8"/>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8"/>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8"/>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8"/>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8"/>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8"/>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8"/>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8"/>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8"/>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8"/>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8"/>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8"/>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8"/>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8"/>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8"/>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8"/>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8"/>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8"/>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8"/>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8"/>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8"/>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8"/>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8"/>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8"/>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8"/>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8"/>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8"/>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8"/>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8"/>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8"/>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8"/>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8"/>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8"/>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8"/>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8"/>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8"/>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8"/>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8"/>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8"/>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8"/>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8"/>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8"/>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8"/>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8"/>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8"/>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8"/>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8"/>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8"/>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8"/>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8"/>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8"/>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8"/>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8"/>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8"/>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8"/>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8"/>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8"/>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8"/>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8"/>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8"/>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8"/>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8"/>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8"/>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8"/>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8"/>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8"/>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8"/>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8"/>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8"/>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8"/>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8"/>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8"/>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8"/>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8"/>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8"/>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8"/>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8"/>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8"/>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8"/>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8"/>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8"/>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8"/>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8"/>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8"/>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8"/>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8"/>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8"/>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8"/>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8"/>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8"/>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8"/>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8"/>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8"/>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8"/>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8"/>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8"/>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8"/>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8"/>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8"/>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8"/>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8"/>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8"/>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8"/>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8"/>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8"/>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8"/>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8"/>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8"/>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8"/>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8"/>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8"/>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8"/>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8"/>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8"/>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8"/>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8"/>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8"/>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8"/>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8"/>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8"/>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8"/>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8"/>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8"/>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8"/>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8"/>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8"/>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8"/>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8"/>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8"/>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8"/>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8"/>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8"/>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8"/>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8"/>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8"/>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8"/>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8"/>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8"/>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8"/>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8"/>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8"/>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8"/>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8"/>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8"/>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8"/>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8"/>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8"/>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8"/>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8"/>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8"/>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8"/>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8"/>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8"/>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8"/>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8"/>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8"/>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8"/>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8"/>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8"/>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8"/>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8"/>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8"/>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8"/>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8"/>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8"/>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8"/>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8"/>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8"/>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8"/>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8"/>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8"/>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8"/>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8"/>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8"/>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8"/>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8"/>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8"/>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8"/>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8"/>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8"/>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8"/>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8"/>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8"/>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8"/>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8"/>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8"/>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8"/>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8"/>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8"/>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8"/>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8"/>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8"/>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8"/>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8"/>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8"/>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8"/>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8"/>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8"/>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8"/>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8"/>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8"/>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8"/>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8"/>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8"/>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8"/>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8"/>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8"/>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8"/>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8"/>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8"/>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8"/>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8"/>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8"/>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8"/>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8"/>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8"/>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8"/>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8"/>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8"/>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8"/>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8"/>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8"/>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8"/>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8"/>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8"/>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8"/>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8"/>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8"/>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8"/>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8"/>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8"/>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8"/>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8"/>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8"/>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8"/>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8"/>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8"/>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8"/>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8"/>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8"/>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8"/>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8"/>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8"/>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8"/>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8"/>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8"/>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8"/>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8"/>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8"/>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8"/>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8"/>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8"/>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8"/>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8"/>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8"/>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8"/>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8"/>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8"/>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8"/>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8"/>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8"/>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8"/>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8"/>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8"/>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8"/>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8"/>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8"/>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8"/>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8"/>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8"/>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8"/>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8"/>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8"/>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8"/>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8"/>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8"/>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8"/>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8"/>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8"/>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8"/>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8"/>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8"/>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8"/>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8"/>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8"/>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8"/>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8"/>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8"/>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8"/>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8"/>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8"/>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8"/>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8"/>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8"/>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8"/>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8"/>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8"/>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8"/>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8"/>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8"/>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8"/>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8"/>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8"/>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8"/>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8"/>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8"/>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8"/>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8"/>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8"/>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8"/>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8"/>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8"/>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8"/>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8"/>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8"/>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8"/>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8"/>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8"/>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8"/>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8"/>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8"/>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8"/>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8"/>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8"/>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8"/>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8"/>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8"/>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8"/>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8"/>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8"/>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8"/>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8"/>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8"/>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8"/>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8"/>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8"/>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8"/>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8"/>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8"/>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8"/>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8"/>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8"/>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8"/>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8"/>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8"/>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8"/>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8"/>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8"/>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8"/>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8"/>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8"/>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8"/>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8"/>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8"/>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8"/>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8"/>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8"/>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8"/>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8"/>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8"/>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8"/>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8"/>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8"/>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8"/>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8"/>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8"/>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8"/>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8"/>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8"/>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8"/>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8"/>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8"/>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8"/>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8"/>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8"/>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8"/>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8"/>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8"/>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8"/>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8"/>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8"/>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8"/>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8"/>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8"/>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8"/>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8"/>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8"/>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8"/>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8"/>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8"/>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8"/>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8"/>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8"/>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8"/>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8"/>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8"/>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8"/>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8"/>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8"/>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8"/>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8"/>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8"/>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8"/>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8"/>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8"/>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8"/>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8"/>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8"/>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8"/>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8"/>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8"/>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8"/>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8"/>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8"/>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8"/>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8"/>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8"/>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8"/>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8"/>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8"/>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8"/>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8"/>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8"/>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8"/>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8"/>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8"/>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8"/>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8"/>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8"/>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8"/>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8"/>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8"/>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8"/>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8"/>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8"/>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8"/>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8"/>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8"/>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8"/>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8"/>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8"/>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8"/>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8"/>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8"/>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8"/>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8"/>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8"/>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8"/>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8"/>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8"/>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8"/>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8"/>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8"/>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8"/>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8"/>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8"/>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8"/>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8"/>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8"/>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8"/>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8"/>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8"/>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8"/>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8"/>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8"/>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8"/>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8"/>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8"/>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8"/>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8"/>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8"/>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8"/>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8"/>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8"/>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8"/>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8"/>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8"/>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8"/>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8"/>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8"/>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8"/>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8"/>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8"/>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8"/>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8"/>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8"/>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8"/>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8"/>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8"/>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8"/>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8"/>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8"/>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8"/>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8"/>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8"/>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8"/>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8"/>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8"/>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8"/>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8"/>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8"/>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8"/>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8"/>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8"/>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8"/>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8"/>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8"/>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8"/>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8"/>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8"/>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8"/>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8"/>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8"/>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8"/>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8"/>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8"/>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8"/>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8"/>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8"/>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8"/>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8"/>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8"/>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8"/>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8"/>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8"/>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8"/>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8"/>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8"/>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8"/>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8"/>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8"/>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8"/>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8"/>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8"/>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8"/>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8"/>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8"/>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8"/>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8"/>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8"/>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8"/>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8"/>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8"/>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8"/>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8"/>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8"/>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8"/>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8"/>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8"/>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8"/>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8"/>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8"/>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8"/>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8"/>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8"/>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8"/>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8"/>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8"/>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8"/>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8"/>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8"/>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8"/>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8"/>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8"/>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8"/>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8"/>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8"/>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8"/>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8"/>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8"/>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8"/>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8"/>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8"/>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8"/>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8"/>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8"/>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8"/>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8"/>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8"/>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8"/>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8"/>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8"/>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8"/>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8"/>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8"/>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8"/>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8"/>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8"/>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8"/>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8"/>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8"/>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8"/>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8"/>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8"/>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8"/>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8"/>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8"/>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8"/>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8"/>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8"/>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8"/>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8"/>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8"/>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8"/>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8"/>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8"/>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8"/>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8"/>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8"/>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8"/>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8"/>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8"/>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8"/>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8"/>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8"/>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8"/>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8"/>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8"/>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8"/>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8"/>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8"/>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8"/>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8"/>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8"/>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8"/>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8"/>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8"/>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8"/>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8"/>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8"/>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8"/>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8"/>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8"/>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8"/>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8"/>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8"/>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8"/>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8"/>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8"/>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8"/>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8"/>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8"/>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8"/>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8"/>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8"/>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8"/>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8"/>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8"/>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8"/>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8"/>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8"/>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8"/>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8"/>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8"/>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8"/>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8"/>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8"/>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8"/>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8"/>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8"/>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8"/>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8"/>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8"/>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8"/>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8"/>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8"/>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8"/>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8"/>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8"/>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8"/>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8"/>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8"/>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8"/>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8"/>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8"/>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8"/>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8"/>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8"/>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8"/>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8"/>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8"/>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8"/>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8"/>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8"/>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8"/>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8"/>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8"/>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8"/>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8"/>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8"/>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8"/>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8"/>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8"/>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8"/>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8"/>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8"/>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8"/>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8"/>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8"/>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8"/>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8"/>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8"/>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8"/>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8"/>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8"/>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8"/>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8"/>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8"/>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8"/>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8"/>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8"/>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8"/>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8"/>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8"/>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8"/>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8"/>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8"/>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8"/>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8"/>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8"/>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8"/>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8"/>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8"/>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8"/>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8"/>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8"/>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8"/>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8"/>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8"/>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8"/>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8"/>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8"/>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8"/>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8"/>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8"/>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8"/>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8"/>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8"/>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8"/>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8"/>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8"/>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8"/>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8"/>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8"/>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8"/>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8"/>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8"/>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8"/>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8"/>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8"/>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8"/>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8"/>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8"/>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8"/>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8"/>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8"/>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8"/>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8"/>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8"/>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8"/>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8"/>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8"/>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8"/>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8"/>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8"/>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8"/>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8"/>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8"/>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8"/>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8"/>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8"/>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8"/>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8"/>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8"/>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8"/>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8"/>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8"/>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8"/>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8"/>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8"/>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8"/>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8"/>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8"/>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8"/>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8"/>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8"/>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8"/>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8"/>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8"/>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8"/>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8"/>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8"/>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8"/>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8"/>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8"/>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8"/>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8"/>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8"/>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8"/>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8"/>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8"/>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8"/>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8"/>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8"/>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8"/>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8"/>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8"/>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8"/>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8"/>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8"/>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8"/>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8"/>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8"/>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8"/>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8"/>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8"/>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8"/>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8"/>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8"/>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8"/>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8"/>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8"/>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8"/>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8"/>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8"/>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8"/>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8"/>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8"/>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8"/>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8"/>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8"/>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8"/>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8"/>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8"/>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8"/>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8"/>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8"/>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8"/>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8"/>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8"/>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8"/>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8"/>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8"/>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8"/>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8"/>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8"/>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8"/>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8"/>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8"/>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8"/>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8"/>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8"/>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8"/>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8"/>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8"/>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8"/>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8"/>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8"/>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8"/>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8"/>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8"/>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8"/>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8"/>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8"/>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8"/>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8"/>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8"/>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8"/>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8"/>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8"/>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8"/>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8"/>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8"/>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8"/>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8"/>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8"/>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8"/>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8"/>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8"/>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8"/>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8"/>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8"/>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8"/>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8"/>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8"/>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8"/>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8"/>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8"/>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8"/>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8"/>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8"/>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8"/>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8"/>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8"/>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8"/>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8"/>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8"/>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8"/>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8"/>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8"/>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8"/>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8"/>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8"/>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8"/>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8"/>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8"/>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8"/>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8"/>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8"/>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8"/>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68"/>
          <p:cNvGrpSpPr/>
          <p:nvPr/>
        </p:nvGrpSpPr>
        <p:grpSpPr>
          <a:xfrm>
            <a:off x="3450485" y="919691"/>
            <a:ext cx="2310381" cy="1488888"/>
            <a:chOff x="229225" y="549050"/>
            <a:chExt cx="7161750" cy="4615275"/>
          </a:xfrm>
        </p:grpSpPr>
        <p:sp>
          <p:nvSpPr>
            <p:cNvPr id="6868" name="Google Shape;6868;p6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8"/>
          <p:cNvGrpSpPr/>
          <p:nvPr/>
        </p:nvGrpSpPr>
        <p:grpSpPr>
          <a:xfrm>
            <a:off x="3548403" y="2849588"/>
            <a:ext cx="2310282" cy="1374222"/>
            <a:chOff x="238125" y="732525"/>
            <a:chExt cx="7130500" cy="4241425"/>
          </a:xfrm>
        </p:grpSpPr>
        <p:sp>
          <p:nvSpPr>
            <p:cNvPr id="6986" name="Google Shape;6986;p6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103"/>
        <p:cNvGrpSpPr/>
        <p:nvPr/>
      </p:nvGrpSpPr>
      <p:grpSpPr>
        <a:xfrm>
          <a:off x="0" y="0"/>
          <a:ext cx="0" cy="0"/>
          <a:chOff x="0" y="0"/>
          <a:chExt cx="0" cy="0"/>
        </a:xfrm>
      </p:grpSpPr>
      <p:grpSp>
        <p:nvGrpSpPr>
          <p:cNvPr id="7104" name="Google Shape;7104;p69"/>
          <p:cNvGrpSpPr/>
          <p:nvPr/>
        </p:nvGrpSpPr>
        <p:grpSpPr>
          <a:xfrm>
            <a:off x="2100560" y="3398663"/>
            <a:ext cx="1102891" cy="760337"/>
            <a:chOff x="4967783" y="2151471"/>
            <a:chExt cx="3920692" cy="2702940"/>
          </a:xfrm>
        </p:grpSpPr>
        <p:grpSp>
          <p:nvGrpSpPr>
            <p:cNvPr id="7105" name="Google Shape;7105;p69"/>
            <p:cNvGrpSpPr/>
            <p:nvPr/>
          </p:nvGrpSpPr>
          <p:grpSpPr>
            <a:xfrm>
              <a:off x="5045709" y="2252109"/>
              <a:ext cx="3761071" cy="2501708"/>
              <a:chOff x="2691784" y="1805334"/>
              <a:chExt cx="3761071" cy="2501708"/>
            </a:xfrm>
          </p:grpSpPr>
          <p:sp>
            <p:nvSpPr>
              <p:cNvPr id="7106" name="Google Shape;7106;p69"/>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9"/>
            <p:cNvGrpSpPr/>
            <p:nvPr/>
          </p:nvGrpSpPr>
          <p:grpSpPr>
            <a:xfrm>
              <a:off x="4967783" y="2151471"/>
              <a:ext cx="3920692" cy="2702940"/>
              <a:chOff x="2613858" y="1704696"/>
              <a:chExt cx="3920692" cy="2702940"/>
            </a:xfrm>
          </p:grpSpPr>
          <p:sp>
            <p:nvSpPr>
              <p:cNvPr id="7114" name="Google Shape;7114;p69"/>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9" name="Google Shape;7119;p69"/>
          <p:cNvGrpSpPr/>
          <p:nvPr/>
        </p:nvGrpSpPr>
        <p:grpSpPr>
          <a:xfrm>
            <a:off x="3504468" y="1286940"/>
            <a:ext cx="1561911" cy="708580"/>
            <a:chOff x="3530532" y="1496185"/>
            <a:chExt cx="1561911" cy="708580"/>
          </a:xfrm>
        </p:grpSpPr>
        <p:grpSp>
          <p:nvGrpSpPr>
            <p:cNvPr id="7120" name="Google Shape;7120;p69"/>
            <p:cNvGrpSpPr/>
            <p:nvPr/>
          </p:nvGrpSpPr>
          <p:grpSpPr>
            <a:xfrm>
              <a:off x="3720318" y="1857562"/>
              <a:ext cx="1372125" cy="54"/>
              <a:chOff x="3720318" y="1857562"/>
              <a:chExt cx="1372125" cy="54"/>
            </a:xfrm>
          </p:grpSpPr>
          <p:cxnSp>
            <p:nvCxnSpPr>
              <p:cNvPr id="7121" name="Google Shape;7121;p69"/>
              <p:cNvCxnSpPr>
                <a:endCxn id="712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23" name="Google Shape;7123;p69"/>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24" name="Google Shape;7124;p69"/>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25" name="Google Shape;7125;p69"/>
              <p:cNvCxnSpPr>
                <a:stCxn id="712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126" name="Google Shape;7126;p69"/>
            <p:cNvGrpSpPr/>
            <p:nvPr/>
          </p:nvGrpSpPr>
          <p:grpSpPr>
            <a:xfrm>
              <a:off x="3567462" y="1496185"/>
              <a:ext cx="286500" cy="272914"/>
              <a:chOff x="3567462" y="1496185"/>
              <a:chExt cx="286500" cy="272914"/>
            </a:xfrm>
          </p:grpSpPr>
          <p:cxnSp>
            <p:nvCxnSpPr>
              <p:cNvPr id="7127" name="Google Shape;7127;p69"/>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128" name="Google Shape;7128;p69"/>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9" name="Google Shape;7129;p69"/>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1" name="Google Shape;7131;p69"/>
            <p:cNvGrpSpPr/>
            <p:nvPr/>
          </p:nvGrpSpPr>
          <p:grpSpPr>
            <a:xfrm>
              <a:off x="3929014" y="1960574"/>
              <a:ext cx="286500" cy="242342"/>
              <a:chOff x="3929014" y="1960574"/>
              <a:chExt cx="286500" cy="242342"/>
            </a:xfrm>
          </p:grpSpPr>
          <p:cxnSp>
            <p:nvCxnSpPr>
              <p:cNvPr id="7132" name="Google Shape;7132;p69"/>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133" name="Google Shape;7133;p69"/>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69"/>
            <p:cNvGrpSpPr/>
            <p:nvPr/>
          </p:nvGrpSpPr>
          <p:grpSpPr>
            <a:xfrm>
              <a:off x="4290828" y="1496185"/>
              <a:ext cx="286500" cy="272914"/>
              <a:chOff x="4290828" y="1496185"/>
              <a:chExt cx="286500" cy="272914"/>
            </a:xfrm>
          </p:grpSpPr>
          <p:cxnSp>
            <p:nvCxnSpPr>
              <p:cNvPr id="7135" name="Google Shape;7135;p69"/>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136" name="Google Shape;7136;p69"/>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7" name="Google Shape;7137;p69"/>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8" name="Google Shape;7138;p69"/>
            <p:cNvGrpSpPr/>
            <p:nvPr/>
          </p:nvGrpSpPr>
          <p:grpSpPr>
            <a:xfrm>
              <a:off x="4657726" y="1959674"/>
              <a:ext cx="286500" cy="245092"/>
              <a:chOff x="4657726" y="1959674"/>
              <a:chExt cx="286500" cy="245092"/>
            </a:xfrm>
          </p:grpSpPr>
          <p:cxnSp>
            <p:nvCxnSpPr>
              <p:cNvPr id="7139" name="Google Shape;7139;p69"/>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140" name="Google Shape;7140;p69"/>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1" name="Google Shape;7141;p69"/>
          <p:cNvGrpSpPr/>
          <p:nvPr/>
        </p:nvGrpSpPr>
        <p:grpSpPr>
          <a:xfrm>
            <a:off x="3486488" y="2149036"/>
            <a:ext cx="1597032" cy="378649"/>
            <a:chOff x="3512551" y="2358282"/>
            <a:chExt cx="1597032" cy="378649"/>
          </a:xfrm>
        </p:grpSpPr>
        <p:grpSp>
          <p:nvGrpSpPr>
            <p:cNvPr id="7142" name="Google Shape;7142;p69"/>
            <p:cNvGrpSpPr/>
            <p:nvPr/>
          </p:nvGrpSpPr>
          <p:grpSpPr>
            <a:xfrm>
              <a:off x="3738198" y="2553002"/>
              <a:ext cx="1145834" cy="117"/>
              <a:chOff x="3738198" y="2553002"/>
              <a:chExt cx="1145834" cy="117"/>
            </a:xfrm>
          </p:grpSpPr>
          <p:cxnSp>
            <p:nvCxnSpPr>
              <p:cNvPr id="7143" name="Google Shape;7143;p69"/>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144" name="Google Shape;7144;p69"/>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145" name="Google Shape;7145;p69"/>
              <p:cNvCxnSpPr>
                <a:stCxn id="7146" idx="6"/>
                <a:endCxn id="714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148" name="Google Shape;7148;p69"/>
            <p:cNvGrpSpPr/>
            <p:nvPr/>
          </p:nvGrpSpPr>
          <p:grpSpPr>
            <a:xfrm>
              <a:off x="3969644" y="2440153"/>
              <a:ext cx="225900" cy="296779"/>
              <a:chOff x="3969644" y="2440153"/>
              <a:chExt cx="225900" cy="296779"/>
            </a:xfrm>
          </p:grpSpPr>
          <p:cxnSp>
            <p:nvCxnSpPr>
              <p:cNvPr id="7149" name="Google Shape;7149;p69"/>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147" name="Google Shape;7147;p69"/>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9"/>
            <p:cNvGrpSpPr/>
            <p:nvPr/>
          </p:nvGrpSpPr>
          <p:grpSpPr>
            <a:xfrm>
              <a:off x="4426818" y="2358282"/>
              <a:ext cx="225600" cy="307471"/>
              <a:chOff x="4426818" y="2358282"/>
              <a:chExt cx="225600" cy="307471"/>
            </a:xfrm>
          </p:grpSpPr>
          <p:cxnSp>
            <p:nvCxnSpPr>
              <p:cNvPr id="7152" name="Google Shape;7152;p69"/>
              <p:cNvCxnSpPr>
                <a:stCxn id="715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154" name="Google Shape;7154;p69"/>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69"/>
            <p:cNvGrpSpPr/>
            <p:nvPr/>
          </p:nvGrpSpPr>
          <p:grpSpPr>
            <a:xfrm>
              <a:off x="4883984" y="2440153"/>
              <a:ext cx="225600" cy="296479"/>
              <a:chOff x="4883984" y="2440153"/>
              <a:chExt cx="225600" cy="296479"/>
            </a:xfrm>
          </p:grpSpPr>
          <p:cxnSp>
            <p:nvCxnSpPr>
              <p:cNvPr id="7156" name="Google Shape;7156;p69"/>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157" name="Google Shape;7157;p69"/>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69"/>
            <p:cNvGrpSpPr/>
            <p:nvPr/>
          </p:nvGrpSpPr>
          <p:grpSpPr>
            <a:xfrm>
              <a:off x="3512551" y="2358356"/>
              <a:ext cx="225647" cy="307629"/>
              <a:chOff x="2182679" y="2005014"/>
              <a:chExt cx="792300" cy="1080158"/>
            </a:xfrm>
          </p:grpSpPr>
          <p:cxnSp>
            <p:nvCxnSpPr>
              <p:cNvPr id="7160" name="Google Shape;7160;p69"/>
              <p:cNvCxnSpPr>
                <a:stCxn id="716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146" name="Google Shape;7146;p69"/>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2" name="Google Shape;7162;p69"/>
          <p:cNvGrpSpPr/>
          <p:nvPr/>
        </p:nvGrpSpPr>
        <p:grpSpPr>
          <a:xfrm>
            <a:off x="6846570" y="972834"/>
            <a:ext cx="1559809" cy="722610"/>
            <a:chOff x="634175" y="2986275"/>
            <a:chExt cx="3147949" cy="1458344"/>
          </a:xfrm>
        </p:grpSpPr>
        <p:cxnSp>
          <p:nvCxnSpPr>
            <p:cNvPr id="7163" name="Google Shape;7163;p69"/>
            <p:cNvCxnSpPr>
              <a:stCxn id="7164" idx="4"/>
              <a:endCxn id="716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166" name="Google Shape;7166;p69"/>
            <p:cNvCxnSpPr>
              <a:stCxn id="7165" idx="0"/>
              <a:endCxn id="716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168" name="Google Shape;7168;p69"/>
            <p:cNvCxnSpPr>
              <a:stCxn id="7167" idx="4"/>
              <a:endCxn id="716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170" name="Google Shape;7170;p69"/>
            <p:cNvCxnSpPr>
              <a:stCxn id="7169" idx="0"/>
              <a:endCxn id="717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171" name="Google Shape;7171;p69"/>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67" name="Google Shape;7167;p69"/>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64" name="Google Shape;7164;p69"/>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69" name="Google Shape;7169;p69"/>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65" name="Google Shape;7165;p69"/>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172" name="Google Shape;7172;p69"/>
          <p:cNvGrpSpPr/>
          <p:nvPr/>
        </p:nvGrpSpPr>
        <p:grpSpPr>
          <a:xfrm>
            <a:off x="3500360" y="2682741"/>
            <a:ext cx="1570719" cy="294123"/>
            <a:chOff x="998425" y="1182125"/>
            <a:chExt cx="1065400" cy="199500"/>
          </a:xfrm>
        </p:grpSpPr>
        <p:sp>
          <p:nvSpPr>
            <p:cNvPr id="7173" name="Google Shape;7173;p6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69"/>
          <p:cNvGrpSpPr/>
          <p:nvPr/>
        </p:nvGrpSpPr>
        <p:grpSpPr>
          <a:xfrm>
            <a:off x="6843616" y="1800228"/>
            <a:ext cx="1565716" cy="366729"/>
            <a:chOff x="1247650" y="2075423"/>
            <a:chExt cx="6648477" cy="1557238"/>
          </a:xfrm>
        </p:grpSpPr>
        <p:sp>
          <p:nvSpPr>
            <p:cNvPr id="7179" name="Google Shape;7179;p6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9"/>
          <p:cNvGrpSpPr/>
          <p:nvPr/>
        </p:nvGrpSpPr>
        <p:grpSpPr>
          <a:xfrm>
            <a:off x="6827928" y="2949043"/>
            <a:ext cx="1597061" cy="663440"/>
            <a:chOff x="6796238" y="3158297"/>
            <a:chExt cx="1630319" cy="677257"/>
          </a:xfrm>
        </p:grpSpPr>
        <p:cxnSp>
          <p:nvCxnSpPr>
            <p:cNvPr id="7186" name="Google Shape;7186;p69"/>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187" name="Google Shape;7187;p69"/>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188" name="Google Shape;7188;p69"/>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189" name="Google Shape;7189;p69"/>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190" name="Google Shape;7190;p69"/>
            <p:cNvGrpSpPr/>
            <p:nvPr/>
          </p:nvGrpSpPr>
          <p:grpSpPr>
            <a:xfrm>
              <a:off x="6796238" y="3311904"/>
              <a:ext cx="1630319" cy="377697"/>
              <a:chOff x="6796238" y="3311904"/>
              <a:chExt cx="1630319" cy="377697"/>
            </a:xfrm>
          </p:grpSpPr>
          <p:sp>
            <p:nvSpPr>
              <p:cNvPr id="7191" name="Google Shape;7191;p69"/>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4" name="Google Shape;7194;p69"/>
          <p:cNvGrpSpPr/>
          <p:nvPr/>
        </p:nvGrpSpPr>
        <p:grpSpPr>
          <a:xfrm>
            <a:off x="5349066" y="970435"/>
            <a:ext cx="1368606" cy="1593805"/>
            <a:chOff x="1839112" y="2209163"/>
            <a:chExt cx="1918159" cy="2233784"/>
          </a:xfrm>
        </p:grpSpPr>
        <p:sp>
          <p:nvSpPr>
            <p:cNvPr id="7195" name="Google Shape;7195;p69"/>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98" name="Google Shape;7198;p69"/>
            <p:cNvCxnSpPr>
              <a:stCxn id="7195" idx="6"/>
              <a:endCxn id="719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199" name="Google Shape;7199;p69"/>
            <p:cNvCxnSpPr>
              <a:stCxn id="7196" idx="4"/>
              <a:endCxn id="720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201" name="Google Shape;7201;p69"/>
            <p:cNvCxnSpPr>
              <a:stCxn id="7200" idx="6"/>
              <a:endCxn id="719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202" name="Google Shape;7202;p69"/>
            <p:cNvCxnSpPr>
              <a:stCxn id="7197" idx="4"/>
              <a:endCxn id="720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200" name="Google Shape;7200;p69"/>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05" name="Google Shape;7205;p69"/>
            <p:cNvCxnSpPr>
              <a:endCxn id="720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206" name="Google Shape;7206;p69"/>
          <p:cNvGrpSpPr/>
          <p:nvPr/>
        </p:nvGrpSpPr>
        <p:grpSpPr>
          <a:xfrm>
            <a:off x="3481439" y="976671"/>
            <a:ext cx="1637968" cy="154942"/>
            <a:chOff x="238125" y="2506075"/>
            <a:chExt cx="7115411" cy="673075"/>
          </a:xfrm>
        </p:grpSpPr>
        <p:sp>
          <p:nvSpPr>
            <p:cNvPr id="7207" name="Google Shape;7207;p6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69"/>
          <p:cNvGrpSpPr/>
          <p:nvPr/>
        </p:nvGrpSpPr>
        <p:grpSpPr>
          <a:xfrm>
            <a:off x="720124" y="1298269"/>
            <a:ext cx="2476762" cy="91743"/>
            <a:chOff x="1464850" y="436376"/>
            <a:chExt cx="6001362" cy="222300"/>
          </a:xfrm>
        </p:grpSpPr>
        <p:sp>
          <p:nvSpPr>
            <p:cNvPr id="7213" name="Google Shape;7213;p69"/>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18" name="Google Shape;7218;p69"/>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19" name="Google Shape;7219;p69"/>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20" name="Google Shape;7220;p69"/>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21" name="Google Shape;7221;p69"/>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222" name="Google Shape;7222;p69"/>
          <p:cNvGrpSpPr/>
          <p:nvPr/>
        </p:nvGrpSpPr>
        <p:grpSpPr>
          <a:xfrm>
            <a:off x="706391" y="2533734"/>
            <a:ext cx="1452710" cy="651923"/>
            <a:chOff x="803162" y="2667727"/>
            <a:chExt cx="1411906" cy="633611"/>
          </a:xfrm>
        </p:grpSpPr>
        <p:cxnSp>
          <p:nvCxnSpPr>
            <p:cNvPr id="7223" name="Google Shape;7223;p69"/>
            <p:cNvCxnSpPr>
              <a:stCxn id="7224" idx="2"/>
              <a:endCxn id="722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26" name="Google Shape;7226;p69"/>
            <p:cNvCxnSpPr>
              <a:stCxn id="7227" idx="0"/>
              <a:endCxn id="722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28" name="Google Shape;7228;p69"/>
            <p:cNvCxnSpPr>
              <a:stCxn id="7227" idx="2"/>
              <a:endCxn id="722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30" name="Google Shape;7230;p69"/>
            <p:cNvCxnSpPr>
              <a:stCxn id="7231" idx="0"/>
              <a:endCxn id="722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32" name="Google Shape;7232;p69"/>
            <p:cNvCxnSpPr>
              <a:stCxn id="7225" idx="2"/>
              <a:endCxn id="723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34" name="Google Shape;7234;p69"/>
            <p:cNvCxnSpPr>
              <a:stCxn id="7235" idx="0"/>
              <a:endCxn id="722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231" name="Google Shape;7231;p69"/>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29" name="Google Shape;7229;p69"/>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35" name="Google Shape;7235;p69"/>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33" name="Google Shape;7233;p69"/>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25" name="Google Shape;7225;p69"/>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27" name="Google Shape;7227;p69"/>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24" name="Google Shape;7224;p69"/>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236" name="Google Shape;7236;p69"/>
          <p:cNvGrpSpPr/>
          <p:nvPr/>
        </p:nvGrpSpPr>
        <p:grpSpPr>
          <a:xfrm>
            <a:off x="706393" y="969273"/>
            <a:ext cx="2518541" cy="209309"/>
            <a:chOff x="803163" y="1111966"/>
            <a:chExt cx="2447800" cy="203430"/>
          </a:xfrm>
        </p:grpSpPr>
        <p:grpSp>
          <p:nvGrpSpPr>
            <p:cNvPr id="7237" name="Google Shape;7237;p69"/>
            <p:cNvGrpSpPr/>
            <p:nvPr/>
          </p:nvGrpSpPr>
          <p:grpSpPr>
            <a:xfrm>
              <a:off x="1958180" y="1111966"/>
              <a:ext cx="588019" cy="121396"/>
              <a:chOff x="4808316" y="2800065"/>
              <a:chExt cx="1999386" cy="412910"/>
            </a:xfrm>
          </p:grpSpPr>
          <p:sp>
            <p:nvSpPr>
              <p:cNvPr id="7238" name="Google Shape;7238;p69"/>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9" name="Google Shape;7239;p69"/>
              <p:cNvGrpSpPr/>
              <p:nvPr/>
            </p:nvGrpSpPr>
            <p:grpSpPr>
              <a:xfrm>
                <a:off x="4808316" y="2800065"/>
                <a:ext cx="92400" cy="411825"/>
                <a:chOff x="845575" y="2563700"/>
                <a:chExt cx="92400" cy="411825"/>
              </a:xfrm>
            </p:grpSpPr>
            <p:cxnSp>
              <p:nvCxnSpPr>
                <p:cNvPr id="7240" name="Google Shape;7240;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41" name="Google Shape;7241;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242" name="Google Shape;7242;p69"/>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243" name="Google Shape;7243;p69"/>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4" name="Google Shape;7244;p69"/>
            <p:cNvGrpSpPr/>
            <p:nvPr/>
          </p:nvGrpSpPr>
          <p:grpSpPr>
            <a:xfrm>
              <a:off x="803163" y="1111974"/>
              <a:ext cx="591158" cy="121545"/>
              <a:chOff x="803163" y="1111974"/>
              <a:chExt cx="591158" cy="121545"/>
            </a:xfrm>
          </p:grpSpPr>
          <p:grpSp>
            <p:nvGrpSpPr>
              <p:cNvPr id="7245" name="Google Shape;7245;p69"/>
              <p:cNvGrpSpPr/>
              <p:nvPr/>
            </p:nvGrpSpPr>
            <p:grpSpPr>
              <a:xfrm>
                <a:off x="803163" y="1111974"/>
                <a:ext cx="27175" cy="121077"/>
                <a:chOff x="845575" y="2563700"/>
                <a:chExt cx="92400" cy="411825"/>
              </a:xfrm>
            </p:grpSpPr>
            <p:cxnSp>
              <p:nvCxnSpPr>
                <p:cNvPr id="7246" name="Google Shape;7246;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47" name="Google Shape;7247;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8" name="Google Shape;7248;p69"/>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69"/>
            <p:cNvGrpSpPr/>
            <p:nvPr/>
          </p:nvGrpSpPr>
          <p:grpSpPr>
            <a:xfrm>
              <a:off x="1381910" y="1194219"/>
              <a:ext cx="588341" cy="121177"/>
              <a:chOff x="1381910" y="1194219"/>
              <a:chExt cx="588341" cy="121177"/>
            </a:xfrm>
          </p:grpSpPr>
          <p:grpSp>
            <p:nvGrpSpPr>
              <p:cNvPr id="7250" name="Google Shape;7250;p69"/>
              <p:cNvGrpSpPr/>
              <p:nvPr/>
            </p:nvGrpSpPr>
            <p:grpSpPr>
              <a:xfrm rot="10800000">
                <a:off x="1381910" y="1194319"/>
                <a:ext cx="27175" cy="121077"/>
                <a:chOff x="2070100" y="2563700"/>
                <a:chExt cx="92400" cy="411825"/>
              </a:xfrm>
            </p:grpSpPr>
            <p:cxnSp>
              <p:nvCxnSpPr>
                <p:cNvPr id="7251" name="Google Shape;7251;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52" name="Google Shape;7252;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3" name="Google Shape;7253;p69"/>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9"/>
            <p:cNvGrpSpPr/>
            <p:nvPr/>
          </p:nvGrpSpPr>
          <p:grpSpPr>
            <a:xfrm>
              <a:off x="2532079" y="1194219"/>
              <a:ext cx="704927" cy="121177"/>
              <a:chOff x="2532079" y="1194219"/>
              <a:chExt cx="704927" cy="121177"/>
            </a:xfrm>
          </p:grpSpPr>
          <p:grpSp>
            <p:nvGrpSpPr>
              <p:cNvPr id="7255" name="Google Shape;7255;p69"/>
              <p:cNvGrpSpPr/>
              <p:nvPr/>
            </p:nvGrpSpPr>
            <p:grpSpPr>
              <a:xfrm rot="10800000">
                <a:off x="2532079" y="1194319"/>
                <a:ext cx="27175" cy="121077"/>
                <a:chOff x="2070100" y="2563700"/>
                <a:chExt cx="92400" cy="411825"/>
              </a:xfrm>
            </p:grpSpPr>
            <p:cxnSp>
              <p:nvCxnSpPr>
                <p:cNvPr id="7256" name="Google Shape;7256;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57" name="Google Shape;7257;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8" name="Google Shape;7258;p69"/>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9" name="Google Shape;7259;p69"/>
          <p:cNvGrpSpPr/>
          <p:nvPr/>
        </p:nvGrpSpPr>
        <p:grpSpPr>
          <a:xfrm>
            <a:off x="3499403" y="3665904"/>
            <a:ext cx="1567778" cy="491677"/>
            <a:chOff x="5194708" y="3484366"/>
            <a:chExt cx="3148148" cy="987304"/>
          </a:xfrm>
        </p:grpSpPr>
        <p:grpSp>
          <p:nvGrpSpPr>
            <p:cNvPr id="7260" name="Google Shape;7260;p69"/>
            <p:cNvGrpSpPr/>
            <p:nvPr/>
          </p:nvGrpSpPr>
          <p:grpSpPr>
            <a:xfrm>
              <a:off x="7531521" y="3484366"/>
              <a:ext cx="811335" cy="987304"/>
              <a:chOff x="3379425" y="1617275"/>
              <a:chExt cx="1090650" cy="1327200"/>
            </a:xfrm>
          </p:grpSpPr>
          <p:sp>
            <p:nvSpPr>
              <p:cNvPr id="7261" name="Google Shape;7261;p6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9"/>
            <p:cNvGrpSpPr/>
            <p:nvPr/>
          </p:nvGrpSpPr>
          <p:grpSpPr>
            <a:xfrm>
              <a:off x="6752546" y="3484366"/>
              <a:ext cx="811428" cy="987304"/>
              <a:chOff x="2332275" y="1617275"/>
              <a:chExt cx="1090775" cy="1327200"/>
            </a:xfrm>
          </p:grpSpPr>
          <p:sp>
            <p:nvSpPr>
              <p:cNvPr id="7265" name="Google Shape;7265;p6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9"/>
            <p:cNvGrpSpPr/>
            <p:nvPr/>
          </p:nvGrpSpPr>
          <p:grpSpPr>
            <a:xfrm>
              <a:off x="5973664" y="3484366"/>
              <a:ext cx="811335" cy="987304"/>
              <a:chOff x="1285250" y="1617275"/>
              <a:chExt cx="1090650" cy="1327200"/>
            </a:xfrm>
          </p:grpSpPr>
          <p:sp>
            <p:nvSpPr>
              <p:cNvPr id="7269" name="Google Shape;7269;p6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9"/>
            <p:cNvGrpSpPr/>
            <p:nvPr/>
          </p:nvGrpSpPr>
          <p:grpSpPr>
            <a:xfrm>
              <a:off x="5194708" y="3484366"/>
              <a:ext cx="811409" cy="987304"/>
              <a:chOff x="238125" y="1617275"/>
              <a:chExt cx="1090750" cy="1327200"/>
            </a:xfrm>
          </p:grpSpPr>
          <p:sp>
            <p:nvSpPr>
              <p:cNvPr id="7273" name="Google Shape;7273;p6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6" name="Google Shape;7276;p69"/>
          <p:cNvGrpSpPr/>
          <p:nvPr/>
        </p:nvGrpSpPr>
        <p:grpSpPr>
          <a:xfrm>
            <a:off x="3460012" y="3146315"/>
            <a:ext cx="1616964" cy="346256"/>
            <a:chOff x="1808063" y="4294338"/>
            <a:chExt cx="3370782" cy="721817"/>
          </a:xfrm>
        </p:grpSpPr>
        <p:sp>
          <p:nvSpPr>
            <p:cNvPr id="7277" name="Google Shape;7277;p6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9"/>
          <p:cNvGrpSpPr/>
          <p:nvPr/>
        </p:nvGrpSpPr>
        <p:grpSpPr>
          <a:xfrm>
            <a:off x="738224" y="3432344"/>
            <a:ext cx="1295882" cy="646587"/>
            <a:chOff x="834100" y="3642869"/>
            <a:chExt cx="1259483" cy="628426"/>
          </a:xfrm>
        </p:grpSpPr>
        <p:sp>
          <p:nvSpPr>
            <p:cNvPr id="7288" name="Google Shape;7288;p69"/>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3" name="Google Shape;7313;p69"/>
            <p:cNvGrpSpPr/>
            <p:nvPr/>
          </p:nvGrpSpPr>
          <p:grpSpPr>
            <a:xfrm>
              <a:off x="1360364" y="3847835"/>
              <a:ext cx="208119" cy="224359"/>
              <a:chOff x="1360769" y="3847100"/>
              <a:chExt cx="208119" cy="224359"/>
            </a:xfrm>
          </p:grpSpPr>
          <p:sp>
            <p:nvSpPr>
              <p:cNvPr id="7314" name="Google Shape;7314;p69"/>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9"/>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9"/>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4" name="Google Shape;7334;p69"/>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69"/>
          <p:cNvGrpSpPr/>
          <p:nvPr/>
        </p:nvGrpSpPr>
        <p:grpSpPr>
          <a:xfrm rot="5400000">
            <a:off x="5951337" y="3228841"/>
            <a:ext cx="164064" cy="1414916"/>
            <a:chOff x="4428249" y="1369375"/>
            <a:chExt cx="36905" cy="429569"/>
          </a:xfrm>
        </p:grpSpPr>
        <p:sp>
          <p:nvSpPr>
            <p:cNvPr id="7349" name="Google Shape;7349;p69"/>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69"/>
          <p:cNvGrpSpPr/>
          <p:nvPr/>
        </p:nvGrpSpPr>
        <p:grpSpPr>
          <a:xfrm rot="10800000" flipH="1">
            <a:off x="5323766" y="2817385"/>
            <a:ext cx="1419207" cy="24808"/>
            <a:chOff x="219558" y="4738465"/>
            <a:chExt cx="5852400" cy="102300"/>
          </a:xfrm>
        </p:grpSpPr>
        <p:cxnSp>
          <p:nvCxnSpPr>
            <p:cNvPr id="7382" name="Google Shape;7382;p69"/>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383" name="Google Shape;7383;p69"/>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69"/>
          <p:cNvGrpSpPr/>
          <p:nvPr/>
        </p:nvGrpSpPr>
        <p:grpSpPr>
          <a:xfrm>
            <a:off x="5335084" y="3190448"/>
            <a:ext cx="1396570" cy="385016"/>
            <a:chOff x="5286284" y="2966544"/>
            <a:chExt cx="1396570" cy="385016"/>
          </a:xfrm>
        </p:grpSpPr>
        <p:cxnSp>
          <p:nvCxnSpPr>
            <p:cNvPr id="7389" name="Google Shape;7389;p69"/>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390" name="Google Shape;7390;p69"/>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391" name="Google Shape;7391;p69"/>
            <p:cNvGrpSpPr/>
            <p:nvPr/>
          </p:nvGrpSpPr>
          <p:grpSpPr>
            <a:xfrm>
              <a:off x="5287688" y="3173364"/>
              <a:ext cx="1395166" cy="74100"/>
              <a:chOff x="5287688" y="3173364"/>
              <a:chExt cx="1395166" cy="74100"/>
            </a:xfrm>
          </p:grpSpPr>
          <p:cxnSp>
            <p:nvCxnSpPr>
              <p:cNvPr id="7392" name="Google Shape;7392;p69"/>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393" name="Google Shape;7393;p69"/>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394" name="Google Shape;7394;p69"/>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95" name="Google Shape;7395;p69"/>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96" name="Google Shape;7396;p69"/>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97" name="Google Shape;7397;p69"/>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98" name="Google Shape;7398;p69"/>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99" name="Google Shape;7399;p69"/>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400" name="Google Shape;7400;p69"/>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401" name="Google Shape;7401;p69"/>
          <p:cNvGrpSpPr/>
          <p:nvPr/>
        </p:nvGrpSpPr>
        <p:grpSpPr>
          <a:xfrm>
            <a:off x="2021150" y="1609224"/>
            <a:ext cx="1182276" cy="662027"/>
            <a:chOff x="2029517" y="1732295"/>
            <a:chExt cx="1149068" cy="643432"/>
          </a:xfrm>
        </p:grpSpPr>
        <p:grpSp>
          <p:nvGrpSpPr>
            <p:cNvPr id="7402" name="Google Shape;7402;p69"/>
            <p:cNvGrpSpPr/>
            <p:nvPr/>
          </p:nvGrpSpPr>
          <p:grpSpPr>
            <a:xfrm>
              <a:off x="2708660" y="1746937"/>
              <a:ext cx="455427" cy="244429"/>
              <a:chOff x="2700693" y="1746937"/>
              <a:chExt cx="455427" cy="244429"/>
            </a:xfrm>
          </p:grpSpPr>
          <p:grpSp>
            <p:nvGrpSpPr>
              <p:cNvPr id="7403" name="Google Shape;7403;p69"/>
              <p:cNvGrpSpPr/>
              <p:nvPr/>
            </p:nvGrpSpPr>
            <p:grpSpPr>
              <a:xfrm>
                <a:off x="2905682" y="1782817"/>
                <a:ext cx="250438" cy="208549"/>
                <a:chOff x="2905682" y="1782817"/>
                <a:chExt cx="250438" cy="208549"/>
              </a:xfrm>
            </p:grpSpPr>
            <p:cxnSp>
              <p:nvCxnSpPr>
                <p:cNvPr id="7404" name="Google Shape;7404;p69"/>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05" name="Google Shape;7405;p69"/>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9"/>
              <p:cNvGrpSpPr/>
              <p:nvPr/>
            </p:nvGrpSpPr>
            <p:grpSpPr>
              <a:xfrm>
                <a:off x="2700693" y="1746937"/>
                <a:ext cx="449967" cy="72374"/>
                <a:chOff x="2700693" y="1746937"/>
                <a:chExt cx="449967" cy="72374"/>
              </a:xfrm>
            </p:grpSpPr>
            <p:cxnSp>
              <p:nvCxnSpPr>
                <p:cNvPr id="7407" name="Google Shape;7407;p69"/>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08" name="Google Shape;7408;p69"/>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9" name="Google Shape;7409;p69"/>
            <p:cNvGrpSpPr/>
            <p:nvPr/>
          </p:nvGrpSpPr>
          <p:grpSpPr>
            <a:xfrm>
              <a:off x="2029517" y="1732295"/>
              <a:ext cx="1149068" cy="643432"/>
              <a:chOff x="2029517" y="1732295"/>
              <a:chExt cx="1149068" cy="643432"/>
            </a:xfrm>
          </p:grpSpPr>
          <p:grpSp>
            <p:nvGrpSpPr>
              <p:cNvPr id="7410" name="Google Shape;7410;p69"/>
              <p:cNvGrpSpPr/>
              <p:nvPr/>
            </p:nvGrpSpPr>
            <p:grpSpPr>
              <a:xfrm>
                <a:off x="2703618" y="2103152"/>
                <a:ext cx="474966" cy="260017"/>
                <a:chOff x="2703618" y="2103152"/>
                <a:chExt cx="474966" cy="260017"/>
              </a:xfrm>
            </p:grpSpPr>
            <p:grpSp>
              <p:nvGrpSpPr>
                <p:cNvPr id="7411" name="Google Shape;7411;p69"/>
                <p:cNvGrpSpPr/>
                <p:nvPr/>
              </p:nvGrpSpPr>
              <p:grpSpPr>
                <a:xfrm>
                  <a:off x="2703618" y="2290640"/>
                  <a:ext cx="450291" cy="72529"/>
                  <a:chOff x="2703618" y="2290640"/>
                  <a:chExt cx="450291" cy="72529"/>
                </a:xfrm>
              </p:grpSpPr>
              <p:cxnSp>
                <p:nvCxnSpPr>
                  <p:cNvPr id="7412" name="Google Shape;7412;p69"/>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13" name="Google Shape;7413;p69"/>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69"/>
                <p:cNvGrpSpPr/>
                <p:nvPr/>
              </p:nvGrpSpPr>
              <p:grpSpPr>
                <a:xfrm>
                  <a:off x="2908607" y="2103152"/>
                  <a:ext cx="269977" cy="223538"/>
                  <a:chOff x="2908607" y="2103152"/>
                  <a:chExt cx="269977" cy="223538"/>
                </a:xfrm>
              </p:grpSpPr>
              <p:cxnSp>
                <p:nvCxnSpPr>
                  <p:cNvPr id="7415" name="Google Shape;7415;p69"/>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16" name="Google Shape;7416;p69"/>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7" name="Google Shape;7417;p69"/>
              <p:cNvGrpSpPr/>
              <p:nvPr/>
            </p:nvGrpSpPr>
            <p:grpSpPr>
              <a:xfrm>
                <a:off x="2029517" y="1732295"/>
                <a:ext cx="685827" cy="643432"/>
                <a:chOff x="2029517" y="1732295"/>
                <a:chExt cx="685827" cy="643432"/>
              </a:xfrm>
            </p:grpSpPr>
            <p:sp>
              <p:nvSpPr>
                <p:cNvPr id="7418" name="Google Shape;7418;p69"/>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9" name="Google Shape;7419;p69"/>
                <p:cNvGrpSpPr/>
                <p:nvPr/>
              </p:nvGrpSpPr>
              <p:grpSpPr>
                <a:xfrm>
                  <a:off x="2158948" y="1732295"/>
                  <a:ext cx="556396" cy="333108"/>
                  <a:chOff x="2158948" y="1732295"/>
                  <a:chExt cx="556396" cy="333108"/>
                </a:xfrm>
              </p:grpSpPr>
              <p:cxnSp>
                <p:nvCxnSpPr>
                  <p:cNvPr id="7420" name="Google Shape;7420;p69"/>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421" name="Google Shape;7421;p69"/>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69"/>
                <p:cNvGrpSpPr/>
                <p:nvPr/>
              </p:nvGrpSpPr>
              <p:grpSpPr>
                <a:xfrm>
                  <a:off x="2159908" y="2065057"/>
                  <a:ext cx="550884" cy="310670"/>
                  <a:chOff x="2159908" y="2065057"/>
                  <a:chExt cx="550884" cy="310670"/>
                </a:xfrm>
              </p:grpSpPr>
              <p:cxnSp>
                <p:nvCxnSpPr>
                  <p:cNvPr id="7423" name="Google Shape;7423;p69"/>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424" name="Google Shape;7424;p69"/>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425" name="Google Shape;7425;p69"/>
          <p:cNvGrpSpPr/>
          <p:nvPr/>
        </p:nvGrpSpPr>
        <p:grpSpPr>
          <a:xfrm>
            <a:off x="706399" y="1556837"/>
            <a:ext cx="962651" cy="810058"/>
            <a:chOff x="732462" y="1766083"/>
            <a:chExt cx="962651" cy="810058"/>
          </a:xfrm>
        </p:grpSpPr>
        <p:grpSp>
          <p:nvGrpSpPr>
            <p:cNvPr id="7426" name="Google Shape;7426;p69"/>
            <p:cNvGrpSpPr/>
            <p:nvPr/>
          </p:nvGrpSpPr>
          <p:grpSpPr>
            <a:xfrm>
              <a:off x="732462" y="1908333"/>
              <a:ext cx="339369" cy="524756"/>
              <a:chOff x="844912" y="1819635"/>
              <a:chExt cx="329836" cy="510016"/>
            </a:xfrm>
          </p:grpSpPr>
          <p:sp>
            <p:nvSpPr>
              <p:cNvPr id="7427" name="Google Shape;7427;p69"/>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9"/>
            <p:cNvGrpSpPr/>
            <p:nvPr/>
          </p:nvGrpSpPr>
          <p:grpSpPr>
            <a:xfrm>
              <a:off x="1184858" y="2256650"/>
              <a:ext cx="510255" cy="319491"/>
              <a:chOff x="1284601" y="2158168"/>
              <a:chExt cx="495923" cy="310517"/>
            </a:xfrm>
          </p:grpSpPr>
          <p:sp>
            <p:nvSpPr>
              <p:cNvPr id="7434" name="Google Shape;7434;p69"/>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9"/>
              <p:cNvGrpSpPr/>
              <p:nvPr/>
            </p:nvGrpSpPr>
            <p:grpSpPr>
              <a:xfrm>
                <a:off x="1507666" y="2158168"/>
                <a:ext cx="272858" cy="310517"/>
                <a:chOff x="1507666" y="2158168"/>
                <a:chExt cx="272858" cy="310517"/>
              </a:xfrm>
            </p:grpSpPr>
            <p:grpSp>
              <p:nvGrpSpPr>
                <p:cNvPr id="7436" name="Google Shape;7436;p69"/>
                <p:cNvGrpSpPr/>
                <p:nvPr/>
              </p:nvGrpSpPr>
              <p:grpSpPr>
                <a:xfrm>
                  <a:off x="1507666" y="2176104"/>
                  <a:ext cx="166395" cy="273149"/>
                  <a:chOff x="1507666" y="2176104"/>
                  <a:chExt cx="166395" cy="273149"/>
                </a:xfrm>
              </p:grpSpPr>
              <p:sp>
                <p:nvSpPr>
                  <p:cNvPr id="7437" name="Google Shape;7437;p69"/>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4" name="Google Shape;7444;p69"/>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6" name="Google Shape;7446;p69"/>
            <p:cNvGrpSpPr/>
            <p:nvPr/>
          </p:nvGrpSpPr>
          <p:grpSpPr>
            <a:xfrm>
              <a:off x="1184858" y="1766083"/>
              <a:ext cx="510255" cy="319491"/>
              <a:chOff x="1284601" y="1681380"/>
              <a:chExt cx="495923" cy="310517"/>
            </a:xfrm>
          </p:grpSpPr>
          <p:sp>
            <p:nvSpPr>
              <p:cNvPr id="7447" name="Google Shape;7447;p69"/>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8" name="Google Shape;7448;p69"/>
              <p:cNvGrpSpPr/>
              <p:nvPr/>
            </p:nvGrpSpPr>
            <p:grpSpPr>
              <a:xfrm>
                <a:off x="1507666" y="1681380"/>
                <a:ext cx="272858" cy="310517"/>
                <a:chOff x="1507666" y="1681380"/>
                <a:chExt cx="272858" cy="310517"/>
              </a:xfrm>
            </p:grpSpPr>
            <p:grpSp>
              <p:nvGrpSpPr>
                <p:cNvPr id="7449" name="Google Shape;7449;p69"/>
                <p:cNvGrpSpPr/>
                <p:nvPr/>
              </p:nvGrpSpPr>
              <p:grpSpPr>
                <a:xfrm>
                  <a:off x="1507666" y="1700120"/>
                  <a:ext cx="166395" cy="272984"/>
                  <a:chOff x="1507666" y="1700120"/>
                  <a:chExt cx="166395" cy="272984"/>
                </a:xfrm>
              </p:grpSpPr>
              <p:sp>
                <p:nvSpPr>
                  <p:cNvPr id="7450" name="Google Shape;7450;p69"/>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7" name="Google Shape;7457;p69"/>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59" name="Google Shape;7459;p69"/>
          <p:cNvGrpSpPr/>
          <p:nvPr/>
        </p:nvGrpSpPr>
        <p:grpSpPr>
          <a:xfrm>
            <a:off x="6815339" y="2324267"/>
            <a:ext cx="1622269" cy="552443"/>
            <a:chOff x="6894650" y="2574740"/>
            <a:chExt cx="1445100" cy="492111"/>
          </a:xfrm>
        </p:grpSpPr>
        <p:sp>
          <p:nvSpPr>
            <p:cNvPr id="7460" name="Google Shape;7460;p69"/>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5" name="Google Shape;7465;p69"/>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466" name="Google Shape;7466;p69"/>
          <p:cNvGrpSpPr/>
          <p:nvPr/>
        </p:nvGrpSpPr>
        <p:grpSpPr>
          <a:xfrm>
            <a:off x="6834882" y="3698522"/>
            <a:ext cx="1583206" cy="475705"/>
            <a:chOff x="6953919" y="3907920"/>
            <a:chExt cx="1377300" cy="475705"/>
          </a:xfrm>
        </p:grpSpPr>
        <p:cxnSp>
          <p:nvCxnSpPr>
            <p:cNvPr id="7467" name="Google Shape;7467;p69"/>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468" name="Google Shape;7468;p69"/>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469" name="Google Shape;7469;p69"/>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470" name="Google Shape;7470;p69"/>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471" name="Google Shape;7471;p69"/>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472" name="Google Shape;7472;p69"/>
          <p:cNvGrpSpPr/>
          <p:nvPr/>
        </p:nvGrpSpPr>
        <p:grpSpPr>
          <a:xfrm>
            <a:off x="2338470" y="2459668"/>
            <a:ext cx="836286" cy="824529"/>
            <a:chOff x="2389399" y="2595741"/>
            <a:chExt cx="812796" cy="801369"/>
          </a:xfrm>
        </p:grpSpPr>
        <p:grpSp>
          <p:nvGrpSpPr>
            <p:cNvPr id="7473" name="Google Shape;7473;p69"/>
            <p:cNvGrpSpPr/>
            <p:nvPr/>
          </p:nvGrpSpPr>
          <p:grpSpPr>
            <a:xfrm>
              <a:off x="2492145" y="2881565"/>
              <a:ext cx="607300" cy="229751"/>
              <a:chOff x="2492145" y="2881565"/>
              <a:chExt cx="607300" cy="229751"/>
            </a:xfrm>
          </p:grpSpPr>
          <p:sp>
            <p:nvSpPr>
              <p:cNvPr id="7474" name="Google Shape;7474;p69"/>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69"/>
            <p:cNvGrpSpPr/>
            <p:nvPr/>
          </p:nvGrpSpPr>
          <p:grpSpPr>
            <a:xfrm>
              <a:off x="2389399" y="2595741"/>
              <a:ext cx="812796" cy="296825"/>
              <a:chOff x="2389399" y="2595741"/>
              <a:chExt cx="812796" cy="296825"/>
            </a:xfrm>
          </p:grpSpPr>
          <p:grpSp>
            <p:nvGrpSpPr>
              <p:cNvPr id="7478" name="Google Shape;7478;p69"/>
              <p:cNvGrpSpPr/>
              <p:nvPr/>
            </p:nvGrpSpPr>
            <p:grpSpPr>
              <a:xfrm>
                <a:off x="2389399" y="2595741"/>
                <a:ext cx="363638" cy="296825"/>
                <a:chOff x="2389399" y="2595741"/>
                <a:chExt cx="363638" cy="296825"/>
              </a:xfrm>
            </p:grpSpPr>
            <p:grpSp>
              <p:nvGrpSpPr>
                <p:cNvPr id="7479" name="Google Shape;7479;p69"/>
                <p:cNvGrpSpPr/>
                <p:nvPr/>
              </p:nvGrpSpPr>
              <p:grpSpPr>
                <a:xfrm>
                  <a:off x="2493852" y="2794333"/>
                  <a:ext cx="259185" cy="98232"/>
                  <a:chOff x="2493852" y="2794333"/>
                  <a:chExt cx="259185" cy="98232"/>
                </a:xfrm>
              </p:grpSpPr>
              <p:sp>
                <p:nvSpPr>
                  <p:cNvPr id="7480" name="Google Shape;7480;p69"/>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69"/>
                <p:cNvGrpSpPr/>
                <p:nvPr/>
              </p:nvGrpSpPr>
              <p:grpSpPr>
                <a:xfrm>
                  <a:off x="2389399" y="2595741"/>
                  <a:ext cx="224343" cy="182054"/>
                  <a:chOff x="2389399" y="2595741"/>
                  <a:chExt cx="224343" cy="182054"/>
                </a:xfrm>
              </p:grpSpPr>
              <p:sp>
                <p:nvSpPr>
                  <p:cNvPr id="7484" name="Google Shape;7484;p69"/>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86" name="Google Shape;7486;p69"/>
              <p:cNvGrpSpPr/>
              <p:nvPr/>
            </p:nvGrpSpPr>
            <p:grpSpPr>
              <a:xfrm>
                <a:off x="2683630" y="2595741"/>
                <a:ext cx="224334" cy="296825"/>
                <a:chOff x="2683630" y="2595741"/>
                <a:chExt cx="224334" cy="296825"/>
              </a:xfrm>
            </p:grpSpPr>
            <p:grpSp>
              <p:nvGrpSpPr>
                <p:cNvPr id="7487" name="Google Shape;7487;p69"/>
                <p:cNvGrpSpPr/>
                <p:nvPr/>
              </p:nvGrpSpPr>
              <p:grpSpPr>
                <a:xfrm>
                  <a:off x="2788083" y="2794333"/>
                  <a:ext cx="15356" cy="98232"/>
                  <a:chOff x="2788083" y="2794333"/>
                  <a:chExt cx="15356" cy="98232"/>
                </a:xfrm>
              </p:grpSpPr>
              <p:sp>
                <p:nvSpPr>
                  <p:cNvPr id="7488" name="Google Shape;7488;p69"/>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69"/>
                <p:cNvGrpSpPr/>
                <p:nvPr/>
              </p:nvGrpSpPr>
              <p:grpSpPr>
                <a:xfrm>
                  <a:off x="2683630" y="2595741"/>
                  <a:ext cx="224334" cy="182054"/>
                  <a:chOff x="2683630" y="2595741"/>
                  <a:chExt cx="224334" cy="182054"/>
                </a:xfrm>
              </p:grpSpPr>
              <p:sp>
                <p:nvSpPr>
                  <p:cNvPr id="7492" name="Google Shape;7492;p69"/>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4" name="Google Shape;7494;p69"/>
              <p:cNvGrpSpPr/>
              <p:nvPr/>
            </p:nvGrpSpPr>
            <p:grpSpPr>
              <a:xfrm>
                <a:off x="2838475" y="2595741"/>
                <a:ext cx="363719" cy="296825"/>
                <a:chOff x="2838475" y="2595741"/>
                <a:chExt cx="363719" cy="296825"/>
              </a:xfrm>
            </p:grpSpPr>
            <p:grpSp>
              <p:nvGrpSpPr>
                <p:cNvPr id="7495" name="Google Shape;7495;p69"/>
                <p:cNvGrpSpPr/>
                <p:nvPr/>
              </p:nvGrpSpPr>
              <p:grpSpPr>
                <a:xfrm>
                  <a:off x="2838475" y="2794333"/>
                  <a:ext cx="259185" cy="98232"/>
                  <a:chOff x="2838475" y="2794333"/>
                  <a:chExt cx="259185" cy="98232"/>
                </a:xfrm>
              </p:grpSpPr>
              <p:sp>
                <p:nvSpPr>
                  <p:cNvPr id="7496" name="Google Shape;7496;p69"/>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9"/>
                <p:cNvGrpSpPr/>
                <p:nvPr/>
              </p:nvGrpSpPr>
              <p:grpSpPr>
                <a:xfrm>
                  <a:off x="2977852" y="2595741"/>
                  <a:ext cx="224343" cy="182054"/>
                  <a:chOff x="2977852" y="2595741"/>
                  <a:chExt cx="224343" cy="182054"/>
                </a:xfrm>
              </p:grpSpPr>
              <p:sp>
                <p:nvSpPr>
                  <p:cNvPr id="7500" name="Google Shape;7500;p69"/>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02" name="Google Shape;7502;p69"/>
            <p:cNvGrpSpPr/>
            <p:nvPr/>
          </p:nvGrpSpPr>
          <p:grpSpPr>
            <a:xfrm>
              <a:off x="2389399" y="3100241"/>
              <a:ext cx="812796" cy="296869"/>
              <a:chOff x="2389399" y="3100241"/>
              <a:chExt cx="812796" cy="296869"/>
            </a:xfrm>
          </p:grpSpPr>
          <p:grpSp>
            <p:nvGrpSpPr>
              <p:cNvPr id="7503" name="Google Shape;7503;p69"/>
              <p:cNvGrpSpPr/>
              <p:nvPr/>
            </p:nvGrpSpPr>
            <p:grpSpPr>
              <a:xfrm>
                <a:off x="2683630" y="3100241"/>
                <a:ext cx="224334" cy="296869"/>
                <a:chOff x="2683630" y="3100241"/>
                <a:chExt cx="224334" cy="296869"/>
              </a:xfrm>
            </p:grpSpPr>
            <p:grpSp>
              <p:nvGrpSpPr>
                <p:cNvPr id="7504" name="Google Shape;7504;p69"/>
                <p:cNvGrpSpPr/>
                <p:nvPr/>
              </p:nvGrpSpPr>
              <p:grpSpPr>
                <a:xfrm>
                  <a:off x="2788083" y="3100241"/>
                  <a:ext cx="15356" cy="98237"/>
                  <a:chOff x="2788083" y="3100241"/>
                  <a:chExt cx="15356" cy="98237"/>
                </a:xfrm>
              </p:grpSpPr>
              <p:sp>
                <p:nvSpPr>
                  <p:cNvPr id="7505" name="Google Shape;7505;p69"/>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9"/>
                <p:cNvGrpSpPr/>
                <p:nvPr/>
              </p:nvGrpSpPr>
              <p:grpSpPr>
                <a:xfrm>
                  <a:off x="2683630" y="3215065"/>
                  <a:ext cx="224334" cy="182045"/>
                  <a:chOff x="2683630" y="3215065"/>
                  <a:chExt cx="224334" cy="182045"/>
                </a:xfrm>
              </p:grpSpPr>
              <p:sp>
                <p:nvSpPr>
                  <p:cNvPr id="7509" name="Google Shape;7509;p69"/>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11" name="Google Shape;7511;p69"/>
              <p:cNvGrpSpPr/>
              <p:nvPr/>
            </p:nvGrpSpPr>
            <p:grpSpPr>
              <a:xfrm>
                <a:off x="2389399" y="3100241"/>
                <a:ext cx="363638" cy="296869"/>
                <a:chOff x="2389399" y="3100241"/>
                <a:chExt cx="363638" cy="296869"/>
              </a:xfrm>
            </p:grpSpPr>
            <p:grpSp>
              <p:nvGrpSpPr>
                <p:cNvPr id="7512" name="Google Shape;7512;p69"/>
                <p:cNvGrpSpPr/>
                <p:nvPr/>
              </p:nvGrpSpPr>
              <p:grpSpPr>
                <a:xfrm>
                  <a:off x="2493852" y="3100241"/>
                  <a:ext cx="259185" cy="98237"/>
                  <a:chOff x="2493852" y="3100241"/>
                  <a:chExt cx="259185" cy="98237"/>
                </a:xfrm>
              </p:grpSpPr>
              <p:sp>
                <p:nvSpPr>
                  <p:cNvPr id="7513" name="Google Shape;7513;p69"/>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69"/>
                <p:cNvGrpSpPr/>
                <p:nvPr/>
              </p:nvGrpSpPr>
              <p:grpSpPr>
                <a:xfrm>
                  <a:off x="2389399" y="3215065"/>
                  <a:ext cx="224343" cy="182045"/>
                  <a:chOff x="2389399" y="3215065"/>
                  <a:chExt cx="224343" cy="182045"/>
                </a:xfrm>
              </p:grpSpPr>
              <p:sp>
                <p:nvSpPr>
                  <p:cNvPr id="7517" name="Google Shape;7517;p69"/>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19" name="Google Shape;7519;p69"/>
              <p:cNvGrpSpPr/>
              <p:nvPr/>
            </p:nvGrpSpPr>
            <p:grpSpPr>
              <a:xfrm>
                <a:off x="2838475" y="3100241"/>
                <a:ext cx="363719" cy="296869"/>
                <a:chOff x="2838475" y="3100241"/>
                <a:chExt cx="363719" cy="296869"/>
              </a:xfrm>
            </p:grpSpPr>
            <p:grpSp>
              <p:nvGrpSpPr>
                <p:cNvPr id="7520" name="Google Shape;7520;p69"/>
                <p:cNvGrpSpPr/>
                <p:nvPr/>
              </p:nvGrpSpPr>
              <p:grpSpPr>
                <a:xfrm>
                  <a:off x="2838475" y="3100241"/>
                  <a:ext cx="259185" cy="98237"/>
                  <a:chOff x="2838475" y="3100241"/>
                  <a:chExt cx="259185" cy="98237"/>
                </a:xfrm>
              </p:grpSpPr>
              <p:sp>
                <p:nvSpPr>
                  <p:cNvPr id="7521" name="Google Shape;7521;p69"/>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69"/>
                <p:cNvGrpSpPr/>
                <p:nvPr/>
              </p:nvGrpSpPr>
              <p:grpSpPr>
                <a:xfrm>
                  <a:off x="2977852" y="3215065"/>
                  <a:ext cx="224343" cy="182045"/>
                  <a:chOff x="2977852" y="3215065"/>
                  <a:chExt cx="224343" cy="182045"/>
                </a:xfrm>
              </p:grpSpPr>
              <p:sp>
                <p:nvSpPr>
                  <p:cNvPr id="7525" name="Google Shape;7525;p69"/>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530"/>
        <p:cNvGrpSpPr/>
        <p:nvPr/>
      </p:nvGrpSpPr>
      <p:grpSpPr>
        <a:xfrm>
          <a:off x="0" y="0"/>
          <a:ext cx="0" cy="0"/>
          <a:chOff x="0" y="0"/>
          <a:chExt cx="0" cy="0"/>
        </a:xfrm>
      </p:grpSpPr>
      <p:grpSp>
        <p:nvGrpSpPr>
          <p:cNvPr id="7531" name="Google Shape;7531;p70"/>
          <p:cNvGrpSpPr/>
          <p:nvPr/>
        </p:nvGrpSpPr>
        <p:grpSpPr>
          <a:xfrm>
            <a:off x="702088" y="3155922"/>
            <a:ext cx="2390414" cy="1024800"/>
            <a:chOff x="728925" y="3296613"/>
            <a:chExt cx="2390414" cy="1024800"/>
          </a:xfrm>
        </p:grpSpPr>
        <p:grpSp>
          <p:nvGrpSpPr>
            <p:cNvPr id="7532" name="Google Shape;7532;p70"/>
            <p:cNvGrpSpPr/>
            <p:nvPr/>
          </p:nvGrpSpPr>
          <p:grpSpPr>
            <a:xfrm>
              <a:off x="728925" y="3619800"/>
              <a:ext cx="2390414" cy="500893"/>
              <a:chOff x="728925" y="3619800"/>
              <a:chExt cx="2390414" cy="500893"/>
            </a:xfrm>
          </p:grpSpPr>
          <p:sp>
            <p:nvSpPr>
              <p:cNvPr id="7533" name="Google Shape;7533;p70"/>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34" name="Google Shape;7534;p70"/>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535" name="Google Shape;7535;p70"/>
            <p:cNvGrpSpPr/>
            <p:nvPr/>
          </p:nvGrpSpPr>
          <p:grpSpPr>
            <a:xfrm>
              <a:off x="1348050" y="3296613"/>
              <a:ext cx="1706152" cy="1024800"/>
              <a:chOff x="1348050" y="3296613"/>
              <a:chExt cx="1706152" cy="1024800"/>
            </a:xfrm>
          </p:grpSpPr>
          <p:sp>
            <p:nvSpPr>
              <p:cNvPr id="7536" name="Google Shape;7536;p70"/>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37" name="Google Shape;7537;p70"/>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38" name="Google Shape;7538;p70"/>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39" name="Google Shape;7539;p70"/>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40" name="Google Shape;7540;p70"/>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541" name="Google Shape;7541;p70"/>
            <p:cNvGrpSpPr/>
            <p:nvPr/>
          </p:nvGrpSpPr>
          <p:grpSpPr>
            <a:xfrm>
              <a:off x="1455707" y="3654858"/>
              <a:ext cx="1491150" cy="417657"/>
              <a:chOff x="1455707" y="3654858"/>
              <a:chExt cx="1491150" cy="417657"/>
            </a:xfrm>
          </p:grpSpPr>
          <p:sp>
            <p:nvSpPr>
              <p:cNvPr id="7542" name="Google Shape;7542;p70"/>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562" name="Google Shape;7562;p70"/>
          <p:cNvGraphicFramePr/>
          <p:nvPr/>
        </p:nvGraphicFramePr>
        <p:xfrm>
          <a:off x="5937787" y="2153834"/>
          <a:ext cx="3000000" cy="3000000"/>
        </p:xfrm>
        <a:graphic>
          <a:graphicData uri="http://schemas.openxmlformats.org/drawingml/2006/table">
            <a:tbl>
              <a:tblPr>
                <a:noFill/>
                <a:tableStyleId>{3B271829-8D28-4EE4-9BEC-194607EBFD4D}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563" name="Google Shape;7563;p70"/>
          <p:cNvGrpSpPr/>
          <p:nvPr/>
        </p:nvGrpSpPr>
        <p:grpSpPr>
          <a:xfrm>
            <a:off x="710464" y="981599"/>
            <a:ext cx="2396505" cy="976502"/>
            <a:chOff x="749309" y="1112739"/>
            <a:chExt cx="2371603" cy="976502"/>
          </a:xfrm>
        </p:grpSpPr>
        <p:grpSp>
          <p:nvGrpSpPr>
            <p:cNvPr id="7564" name="Google Shape;7564;p70"/>
            <p:cNvGrpSpPr/>
            <p:nvPr/>
          </p:nvGrpSpPr>
          <p:grpSpPr>
            <a:xfrm>
              <a:off x="1092126" y="1112739"/>
              <a:ext cx="2028786" cy="975464"/>
              <a:chOff x="1092126" y="1112739"/>
              <a:chExt cx="2028786" cy="975464"/>
            </a:xfrm>
          </p:grpSpPr>
          <p:sp>
            <p:nvSpPr>
              <p:cNvPr id="7565" name="Google Shape;7565;p70"/>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70"/>
            <p:cNvGrpSpPr/>
            <p:nvPr/>
          </p:nvGrpSpPr>
          <p:grpSpPr>
            <a:xfrm>
              <a:off x="749309" y="1112739"/>
              <a:ext cx="314700" cy="975464"/>
              <a:chOff x="749309" y="1112739"/>
              <a:chExt cx="314700" cy="975464"/>
            </a:xfrm>
          </p:grpSpPr>
          <p:sp>
            <p:nvSpPr>
              <p:cNvPr id="7590" name="Google Shape;7590;p70"/>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4" name="Google Shape;7594;p7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598" name="Google Shape;7598;p70"/>
          <p:cNvGraphicFramePr/>
          <p:nvPr/>
        </p:nvGraphicFramePr>
        <p:xfrm>
          <a:off x="5937812" y="981584"/>
          <a:ext cx="3000000" cy="3000000"/>
        </p:xfrm>
        <a:graphic>
          <a:graphicData uri="http://schemas.openxmlformats.org/drawingml/2006/table">
            <a:tbl>
              <a:tblPr>
                <a:noFill/>
                <a:tableStyleId>{3B271829-8D28-4EE4-9BEC-194607EBFD4D}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599" name="Google Shape;7599;p70"/>
          <p:cNvGraphicFramePr/>
          <p:nvPr/>
        </p:nvGraphicFramePr>
        <p:xfrm>
          <a:off x="3358675" y="2153834"/>
          <a:ext cx="3000000" cy="3000000"/>
        </p:xfrm>
        <a:graphic>
          <a:graphicData uri="http://schemas.openxmlformats.org/drawingml/2006/table">
            <a:tbl>
              <a:tblPr>
                <a:noFill/>
                <a:tableStyleId>{3B271829-8D28-4EE4-9BEC-194607EBFD4D}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600" name="Google Shape;7600;p70"/>
          <p:cNvGrpSpPr/>
          <p:nvPr/>
        </p:nvGrpSpPr>
        <p:grpSpPr>
          <a:xfrm>
            <a:off x="3360661" y="3144795"/>
            <a:ext cx="2363377" cy="1047062"/>
            <a:chOff x="3358399" y="3285485"/>
            <a:chExt cx="2363377" cy="1047062"/>
          </a:xfrm>
        </p:grpSpPr>
        <p:grpSp>
          <p:nvGrpSpPr>
            <p:cNvPr id="7601" name="Google Shape;7601;p70"/>
            <p:cNvGrpSpPr/>
            <p:nvPr/>
          </p:nvGrpSpPr>
          <p:grpSpPr>
            <a:xfrm>
              <a:off x="3358412" y="3285485"/>
              <a:ext cx="2363244" cy="139500"/>
              <a:chOff x="3358412" y="3285485"/>
              <a:chExt cx="2363244" cy="139500"/>
            </a:xfrm>
          </p:grpSpPr>
          <p:sp>
            <p:nvSpPr>
              <p:cNvPr id="7602" name="Google Shape;7602;p70"/>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0"/>
            <p:cNvGrpSpPr/>
            <p:nvPr/>
          </p:nvGrpSpPr>
          <p:grpSpPr>
            <a:xfrm>
              <a:off x="3358412" y="3466996"/>
              <a:ext cx="2363244" cy="139500"/>
              <a:chOff x="3358412" y="3466996"/>
              <a:chExt cx="2363244" cy="139500"/>
            </a:xfrm>
          </p:grpSpPr>
          <p:sp>
            <p:nvSpPr>
              <p:cNvPr id="7608" name="Google Shape;7608;p70"/>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70"/>
            <p:cNvGrpSpPr/>
            <p:nvPr/>
          </p:nvGrpSpPr>
          <p:grpSpPr>
            <a:xfrm>
              <a:off x="3358412" y="3648507"/>
              <a:ext cx="2363244" cy="139500"/>
              <a:chOff x="3358412" y="3648507"/>
              <a:chExt cx="2363244" cy="139500"/>
            </a:xfrm>
          </p:grpSpPr>
          <p:sp>
            <p:nvSpPr>
              <p:cNvPr id="7614" name="Google Shape;7614;p70"/>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70"/>
            <p:cNvGrpSpPr/>
            <p:nvPr/>
          </p:nvGrpSpPr>
          <p:grpSpPr>
            <a:xfrm>
              <a:off x="3358412" y="3830018"/>
              <a:ext cx="2363244" cy="139500"/>
              <a:chOff x="3358412" y="3830018"/>
              <a:chExt cx="2363244" cy="139500"/>
            </a:xfrm>
          </p:grpSpPr>
          <p:sp>
            <p:nvSpPr>
              <p:cNvPr id="7620" name="Google Shape;7620;p70"/>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0"/>
            <p:cNvGrpSpPr/>
            <p:nvPr/>
          </p:nvGrpSpPr>
          <p:grpSpPr>
            <a:xfrm>
              <a:off x="3358399" y="4011514"/>
              <a:ext cx="2363377" cy="139537"/>
              <a:chOff x="3294800" y="4134603"/>
              <a:chExt cx="2638876" cy="152400"/>
            </a:xfrm>
          </p:grpSpPr>
          <p:sp>
            <p:nvSpPr>
              <p:cNvPr id="7626" name="Google Shape;7626;p7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0"/>
            <p:cNvGrpSpPr/>
            <p:nvPr/>
          </p:nvGrpSpPr>
          <p:grpSpPr>
            <a:xfrm>
              <a:off x="3358399" y="4193010"/>
              <a:ext cx="2363377" cy="139537"/>
              <a:chOff x="3294800" y="4134603"/>
              <a:chExt cx="2638876" cy="152400"/>
            </a:xfrm>
          </p:grpSpPr>
          <p:sp>
            <p:nvSpPr>
              <p:cNvPr id="7632" name="Google Shape;7632;p7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637" name="Google Shape;7637;p70"/>
          <p:cNvGraphicFramePr/>
          <p:nvPr/>
        </p:nvGraphicFramePr>
        <p:xfrm>
          <a:off x="711463" y="2153834"/>
          <a:ext cx="3000000" cy="3000000"/>
        </p:xfrm>
        <a:graphic>
          <a:graphicData uri="http://schemas.openxmlformats.org/drawingml/2006/table">
            <a:tbl>
              <a:tblPr>
                <a:noFill/>
                <a:tableStyleId>{3B271829-8D28-4EE4-9BEC-194607EBFD4D}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638" name="Google Shape;7638;p70"/>
          <p:cNvGrpSpPr/>
          <p:nvPr/>
        </p:nvGrpSpPr>
        <p:grpSpPr>
          <a:xfrm>
            <a:off x="4161132" y="2557649"/>
            <a:ext cx="1302095" cy="60959"/>
            <a:chOff x="3558802" y="4011427"/>
            <a:chExt cx="1866000" cy="111300"/>
          </a:xfrm>
        </p:grpSpPr>
        <p:sp>
          <p:nvSpPr>
            <p:cNvPr id="7639" name="Google Shape;7639;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70"/>
          <p:cNvGrpSpPr/>
          <p:nvPr/>
        </p:nvGrpSpPr>
        <p:grpSpPr>
          <a:xfrm>
            <a:off x="4706620" y="2839808"/>
            <a:ext cx="914340" cy="60959"/>
            <a:chOff x="3558802" y="4011427"/>
            <a:chExt cx="1866000" cy="111300"/>
          </a:xfrm>
        </p:grpSpPr>
        <p:sp>
          <p:nvSpPr>
            <p:cNvPr id="7642" name="Google Shape;7642;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70"/>
          <p:cNvGrpSpPr/>
          <p:nvPr/>
        </p:nvGrpSpPr>
        <p:grpSpPr>
          <a:xfrm>
            <a:off x="5871419" y="3167606"/>
            <a:ext cx="2522867" cy="1001454"/>
            <a:chOff x="1904318" y="789980"/>
            <a:chExt cx="1489472" cy="606868"/>
          </a:xfrm>
        </p:grpSpPr>
        <p:cxnSp>
          <p:nvCxnSpPr>
            <p:cNvPr id="7645" name="Google Shape;7645;p7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646" name="Google Shape;7646;p7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647" name="Google Shape;7647;p7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648" name="Google Shape;7648;p7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649" name="Google Shape;7649;p7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650" name="Google Shape;7650;p7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651" name="Google Shape;7651;p7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652" name="Google Shape;7652;p7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659" name="Google Shape;7659;p70"/>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660" name="Google Shape;7660;p70"/>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661" name="Google Shape;7661;p7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70"/>
          <p:cNvGrpSpPr/>
          <p:nvPr/>
        </p:nvGrpSpPr>
        <p:grpSpPr>
          <a:xfrm>
            <a:off x="3355824" y="951642"/>
            <a:ext cx="2363393" cy="1005865"/>
            <a:chOff x="3292400" y="1193188"/>
            <a:chExt cx="2615240" cy="1131075"/>
          </a:xfrm>
        </p:grpSpPr>
        <p:sp>
          <p:nvSpPr>
            <p:cNvPr id="7663" name="Google Shape;7663;p70"/>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64" name="Google Shape;7664;p70"/>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65" name="Google Shape;7665;p70"/>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666" name="Google Shape;7666;p70"/>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667" name="Google Shape;7667;p70"/>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668" name="Google Shape;7668;p70"/>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669" name="Google Shape;7669;p70"/>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670" name="Google Shape;7670;p70"/>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671" name="Google Shape;7671;p70"/>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672" name="Google Shape;7672;p70"/>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673" name="Google Shape;7673;p70"/>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674" name="Google Shape;7674;p70"/>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675" name="Google Shape;7675;p70"/>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676" name="Google Shape;7676;p70"/>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677" name="Google Shape;7677;p70"/>
            <p:cNvGrpSpPr/>
            <p:nvPr/>
          </p:nvGrpSpPr>
          <p:grpSpPr>
            <a:xfrm>
              <a:off x="3748438" y="1378608"/>
              <a:ext cx="2159202" cy="903971"/>
              <a:chOff x="1683525" y="2179850"/>
              <a:chExt cx="4519050" cy="2134525"/>
            </a:xfrm>
          </p:grpSpPr>
          <p:sp>
            <p:nvSpPr>
              <p:cNvPr id="7678" name="Google Shape;7678;p7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79" name="Google Shape;7679;p7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0" name="Google Shape;7680;p7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1" name="Google Shape;7681;p7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2" name="Google Shape;7682;p7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3" name="Google Shape;7683;p7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4" name="Google Shape;7684;p7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5" name="Google Shape;7685;p7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6" name="Google Shape;7686;p7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7" name="Google Shape;7687;p7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8" name="Google Shape;7688;p7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9" name="Google Shape;7689;p7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693"/>
        <p:cNvGrpSpPr/>
        <p:nvPr/>
      </p:nvGrpSpPr>
      <p:grpSpPr>
        <a:xfrm>
          <a:off x="0" y="0"/>
          <a:ext cx="0" cy="0"/>
          <a:chOff x="0" y="0"/>
          <a:chExt cx="0" cy="0"/>
        </a:xfrm>
      </p:grpSpPr>
      <p:grpSp>
        <p:nvGrpSpPr>
          <p:cNvPr id="7694" name="Google Shape;7694;p71"/>
          <p:cNvGrpSpPr/>
          <p:nvPr/>
        </p:nvGrpSpPr>
        <p:grpSpPr>
          <a:xfrm>
            <a:off x="4796690" y="970938"/>
            <a:ext cx="745431" cy="718863"/>
            <a:chOff x="4249973" y="1201875"/>
            <a:chExt cx="1958568" cy="1888762"/>
          </a:xfrm>
        </p:grpSpPr>
        <p:sp>
          <p:nvSpPr>
            <p:cNvPr id="7695" name="Google Shape;7695;p7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6" name="Google Shape;7696;p71"/>
            <p:cNvGrpSpPr/>
            <p:nvPr/>
          </p:nvGrpSpPr>
          <p:grpSpPr>
            <a:xfrm>
              <a:off x="5853086" y="1789142"/>
              <a:ext cx="355454" cy="1048099"/>
              <a:chOff x="5576108" y="2016725"/>
              <a:chExt cx="565200" cy="1666560"/>
            </a:xfrm>
          </p:grpSpPr>
          <p:sp>
            <p:nvSpPr>
              <p:cNvPr id="7697" name="Google Shape;7697;p7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98" name="Google Shape;7698;p7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1"/>
            <p:cNvGrpSpPr/>
            <p:nvPr/>
          </p:nvGrpSpPr>
          <p:grpSpPr>
            <a:xfrm>
              <a:off x="4869455" y="2691676"/>
              <a:ext cx="1013897" cy="398961"/>
              <a:chOff x="4012057" y="3451825"/>
              <a:chExt cx="1612175" cy="634379"/>
            </a:xfrm>
          </p:grpSpPr>
          <p:sp>
            <p:nvSpPr>
              <p:cNvPr id="7700" name="Google Shape;7700;p7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01" name="Google Shape;7701;p7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71"/>
            <p:cNvGrpSpPr/>
            <p:nvPr/>
          </p:nvGrpSpPr>
          <p:grpSpPr>
            <a:xfrm>
              <a:off x="4276937" y="2155961"/>
              <a:ext cx="651965" cy="891358"/>
              <a:chOff x="3069908" y="2599997"/>
              <a:chExt cx="1036675" cy="1417328"/>
            </a:xfrm>
          </p:grpSpPr>
          <p:sp>
            <p:nvSpPr>
              <p:cNvPr id="7703" name="Google Shape;7703;p7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04" name="Google Shape;7704;p7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1"/>
            <p:cNvGrpSpPr/>
            <p:nvPr/>
          </p:nvGrpSpPr>
          <p:grpSpPr>
            <a:xfrm>
              <a:off x="5054918" y="1201875"/>
              <a:ext cx="999548" cy="602711"/>
              <a:chOff x="4306958" y="1082925"/>
              <a:chExt cx="1589359" cy="958358"/>
            </a:xfrm>
          </p:grpSpPr>
          <p:sp>
            <p:nvSpPr>
              <p:cNvPr id="7706" name="Google Shape;7706;p7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07" name="Google Shape;7707;p7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71"/>
            <p:cNvGrpSpPr/>
            <p:nvPr/>
          </p:nvGrpSpPr>
          <p:grpSpPr>
            <a:xfrm>
              <a:off x="4249973" y="1303451"/>
              <a:ext cx="799317" cy="841334"/>
              <a:chOff x="3027033" y="1244439"/>
              <a:chExt cx="1270977" cy="1337786"/>
            </a:xfrm>
          </p:grpSpPr>
          <p:sp>
            <p:nvSpPr>
              <p:cNvPr id="7709" name="Google Shape;7709;p7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0" name="Google Shape;7710;p7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1" name="Google Shape;7711;p71"/>
          <p:cNvGrpSpPr/>
          <p:nvPr/>
        </p:nvGrpSpPr>
        <p:grpSpPr>
          <a:xfrm>
            <a:off x="713063" y="1849388"/>
            <a:ext cx="761767" cy="729896"/>
            <a:chOff x="2657744" y="2337745"/>
            <a:chExt cx="832987" cy="798137"/>
          </a:xfrm>
        </p:grpSpPr>
        <p:sp>
          <p:nvSpPr>
            <p:cNvPr id="7712" name="Google Shape;7712;p7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1"/>
          <p:cNvGrpSpPr/>
          <p:nvPr/>
        </p:nvGrpSpPr>
        <p:grpSpPr>
          <a:xfrm>
            <a:off x="3224027" y="1852594"/>
            <a:ext cx="685569" cy="723586"/>
            <a:chOff x="3398134" y="2057755"/>
            <a:chExt cx="704087" cy="743130"/>
          </a:xfrm>
        </p:grpSpPr>
        <p:grpSp>
          <p:nvGrpSpPr>
            <p:cNvPr id="7719" name="Google Shape;7719;p71"/>
            <p:cNvGrpSpPr/>
            <p:nvPr/>
          </p:nvGrpSpPr>
          <p:grpSpPr>
            <a:xfrm>
              <a:off x="3398134" y="2290183"/>
              <a:ext cx="315300" cy="219900"/>
              <a:chOff x="3398134" y="2290183"/>
              <a:chExt cx="315300" cy="219900"/>
            </a:xfrm>
          </p:grpSpPr>
          <p:sp>
            <p:nvSpPr>
              <p:cNvPr id="7720" name="Google Shape;7720;p71"/>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21" name="Google Shape;7721;p71"/>
              <p:cNvCxnSpPr>
                <a:stCxn id="772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722" name="Google Shape;7722;p71"/>
            <p:cNvGrpSpPr/>
            <p:nvPr/>
          </p:nvGrpSpPr>
          <p:grpSpPr>
            <a:xfrm>
              <a:off x="3547823" y="2467358"/>
              <a:ext cx="219900" cy="333527"/>
              <a:chOff x="3547823" y="2467358"/>
              <a:chExt cx="219900" cy="333527"/>
            </a:xfrm>
          </p:grpSpPr>
          <p:sp>
            <p:nvSpPr>
              <p:cNvPr id="7723" name="Google Shape;7723;p71"/>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24" name="Google Shape;7724;p71"/>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725" name="Google Shape;7725;p71"/>
            <p:cNvGrpSpPr/>
            <p:nvPr/>
          </p:nvGrpSpPr>
          <p:grpSpPr>
            <a:xfrm>
              <a:off x="3734138" y="2467358"/>
              <a:ext cx="219900" cy="333527"/>
              <a:chOff x="3734138" y="2467358"/>
              <a:chExt cx="219900" cy="333527"/>
            </a:xfrm>
          </p:grpSpPr>
          <p:sp>
            <p:nvSpPr>
              <p:cNvPr id="7726" name="Google Shape;7726;p71"/>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27" name="Google Shape;7727;p71"/>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728" name="Google Shape;7728;p71"/>
            <p:cNvGrpSpPr/>
            <p:nvPr/>
          </p:nvGrpSpPr>
          <p:grpSpPr>
            <a:xfrm>
              <a:off x="3787560" y="2288011"/>
              <a:ext cx="314661" cy="219900"/>
              <a:chOff x="3787560" y="2288011"/>
              <a:chExt cx="314661" cy="219900"/>
            </a:xfrm>
          </p:grpSpPr>
          <p:sp>
            <p:nvSpPr>
              <p:cNvPr id="7729" name="Google Shape;7729;p71"/>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30" name="Google Shape;7730;p71"/>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731" name="Google Shape;7731;p71"/>
            <p:cNvGrpSpPr/>
            <p:nvPr/>
          </p:nvGrpSpPr>
          <p:grpSpPr>
            <a:xfrm>
              <a:off x="3637290" y="2057755"/>
              <a:ext cx="219900" cy="335499"/>
              <a:chOff x="3637290" y="2057755"/>
              <a:chExt cx="219900" cy="335499"/>
            </a:xfrm>
          </p:grpSpPr>
          <p:sp>
            <p:nvSpPr>
              <p:cNvPr id="7732" name="Google Shape;7732;p71"/>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733" name="Google Shape;7733;p71"/>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734" name="Google Shape;7734;p71"/>
          <p:cNvGrpSpPr/>
          <p:nvPr/>
        </p:nvGrpSpPr>
        <p:grpSpPr>
          <a:xfrm>
            <a:off x="4899249" y="1859290"/>
            <a:ext cx="710153" cy="710153"/>
            <a:chOff x="5007123" y="2079403"/>
            <a:chExt cx="687600" cy="687600"/>
          </a:xfrm>
        </p:grpSpPr>
        <p:sp>
          <p:nvSpPr>
            <p:cNvPr id="7735" name="Google Shape;7735;p71"/>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1"/>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71"/>
          <p:cNvGrpSpPr/>
          <p:nvPr/>
        </p:nvGrpSpPr>
        <p:grpSpPr>
          <a:xfrm>
            <a:off x="5708687" y="1853796"/>
            <a:ext cx="720998" cy="721183"/>
            <a:chOff x="5797446" y="2063053"/>
            <a:chExt cx="698100" cy="698280"/>
          </a:xfrm>
        </p:grpSpPr>
        <p:sp>
          <p:nvSpPr>
            <p:cNvPr id="7740" name="Google Shape;7740;p71"/>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1"/>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1"/>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1"/>
          <p:cNvGrpSpPr/>
          <p:nvPr/>
        </p:nvGrpSpPr>
        <p:grpSpPr>
          <a:xfrm>
            <a:off x="8153834" y="3499401"/>
            <a:ext cx="280585" cy="673164"/>
            <a:chOff x="8075075" y="3754290"/>
            <a:chExt cx="255612" cy="613194"/>
          </a:xfrm>
        </p:grpSpPr>
        <p:grpSp>
          <p:nvGrpSpPr>
            <p:cNvPr id="7745" name="Google Shape;7745;p71"/>
            <p:cNvGrpSpPr/>
            <p:nvPr/>
          </p:nvGrpSpPr>
          <p:grpSpPr>
            <a:xfrm>
              <a:off x="8075075" y="3754290"/>
              <a:ext cx="255612" cy="613194"/>
              <a:chOff x="8075075" y="3754290"/>
              <a:chExt cx="255612" cy="613194"/>
            </a:xfrm>
          </p:grpSpPr>
          <p:sp>
            <p:nvSpPr>
              <p:cNvPr id="7746" name="Google Shape;7746;p71"/>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1"/>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8" name="Google Shape;7748;p71"/>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71"/>
          <p:cNvGrpSpPr/>
          <p:nvPr/>
        </p:nvGrpSpPr>
        <p:grpSpPr>
          <a:xfrm>
            <a:off x="5270892" y="3488198"/>
            <a:ext cx="470352" cy="683745"/>
            <a:chOff x="1697726" y="3244179"/>
            <a:chExt cx="788124" cy="1146069"/>
          </a:xfrm>
        </p:grpSpPr>
        <p:sp>
          <p:nvSpPr>
            <p:cNvPr id="7750" name="Google Shape;7750;p7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2" name="Google Shape;7752;p71"/>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3" name="Google Shape;7753;p71"/>
          <p:cNvGrpSpPr/>
          <p:nvPr/>
        </p:nvGrpSpPr>
        <p:grpSpPr>
          <a:xfrm>
            <a:off x="5892043" y="3499400"/>
            <a:ext cx="293891" cy="293845"/>
            <a:chOff x="6134814" y="3754290"/>
            <a:chExt cx="293891" cy="293845"/>
          </a:xfrm>
        </p:grpSpPr>
        <p:sp>
          <p:nvSpPr>
            <p:cNvPr id="7754" name="Google Shape;7754;p7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1"/>
          <p:cNvGrpSpPr/>
          <p:nvPr/>
        </p:nvGrpSpPr>
        <p:grpSpPr>
          <a:xfrm>
            <a:off x="5892043" y="3878071"/>
            <a:ext cx="293891" cy="293891"/>
            <a:chOff x="6134814" y="4086186"/>
            <a:chExt cx="293891" cy="293891"/>
          </a:xfrm>
        </p:grpSpPr>
        <p:sp>
          <p:nvSpPr>
            <p:cNvPr id="7757" name="Google Shape;7757;p7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9" name="Google Shape;7759;p71"/>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1"/>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1" name="Google Shape;7761;p71"/>
          <p:cNvGrpSpPr/>
          <p:nvPr/>
        </p:nvGrpSpPr>
        <p:grpSpPr>
          <a:xfrm>
            <a:off x="7817018" y="2706764"/>
            <a:ext cx="622883" cy="621944"/>
            <a:chOff x="1187048" y="238125"/>
            <a:chExt cx="5256397" cy="5248476"/>
          </a:xfrm>
        </p:grpSpPr>
        <p:sp>
          <p:nvSpPr>
            <p:cNvPr id="7762" name="Google Shape;7762;p7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71"/>
          <p:cNvGrpSpPr/>
          <p:nvPr/>
        </p:nvGrpSpPr>
        <p:grpSpPr>
          <a:xfrm>
            <a:off x="2274123" y="2716372"/>
            <a:ext cx="1310987" cy="612407"/>
            <a:chOff x="238125" y="1188750"/>
            <a:chExt cx="7140450" cy="3335550"/>
          </a:xfrm>
        </p:grpSpPr>
        <p:sp>
          <p:nvSpPr>
            <p:cNvPr id="7767" name="Google Shape;7767;p7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71"/>
          <p:cNvGrpSpPr/>
          <p:nvPr/>
        </p:nvGrpSpPr>
        <p:grpSpPr>
          <a:xfrm>
            <a:off x="6599995" y="2706927"/>
            <a:ext cx="1110299" cy="621702"/>
            <a:chOff x="238125" y="1335475"/>
            <a:chExt cx="5418735" cy="3034175"/>
          </a:xfrm>
        </p:grpSpPr>
        <p:sp>
          <p:nvSpPr>
            <p:cNvPr id="7773" name="Google Shape;7773;p7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71"/>
          <p:cNvGrpSpPr/>
          <p:nvPr/>
        </p:nvGrpSpPr>
        <p:grpSpPr>
          <a:xfrm>
            <a:off x="5417655" y="2703824"/>
            <a:ext cx="1074451" cy="627181"/>
            <a:chOff x="5359127" y="2910889"/>
            <a:chExt cx="1097723" cy="640831"/>
          </a:xfrm>
        </p:grpSpPr>
        <p:grpSp>
          <p:nvGrpSpPr>
            <p:cNvPr id="7777" name="Google Shape;7777;p71"/>
            <p:cNvGrpSpPr/>
            <p:nvPr/>
          </p:nvGrpSpPr>
          <p:grpSpPr>
            <a:xfrm>
              <a:off x="5929791" y="3263088"/>
              <a:ext cx="527060" cy="287097"/>
              <a:chOff x="5929791" y="3263088"/>
              <a:chExt cx="527060" cy="287097"/>
            </a:xfrm>
          </p:grpSpPr>
          <p:sp>
            <p:nvSpPr>
              <p:cNvPr id="7778" name="Google Shape;7778;p71"/>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79" name="Google Shape;7779;p71"/>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80" name="Google Shape;7780;p71"/>
            <p:cNvGrpSpPr/>
            <p:nvPr/>
          </p:nvGrpSpPr>
          <p:grpSpPr>
            <a:xfrm>
              <a:off x="5359127" y="3263089"/>
              <a:ext cx="526428" cy="288631"/>
              <a:chOff x="5359127" y="3263089"/>
              <a:chExt cx="526428" cy="288631"/>
            </a:xfrm>
          </p:grpSpPr>
          <p:sp>
            <p:nvSpPr>
              <p:cNvPr id="7781" name="Google Shape;7781;p71"/>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82" name="Google Shape;7782;p71"/>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83" name="Google Shape;7783;p71"/>
            <p:cNvGrpSpPr/>
            <p:nvPr/>
          </p:nvGrpSpPr>
          <p:grpSpPr>
            <a:xfrm>
              <a:off x="5551525" y="2910889"/>
              <a:ext cx="520901" cy="610283"/>
              <a:chOff x="5551525" y="2910889"/>
              <a:chExt cx="520901" cy="610283"/>
            </a:xfrm>
          </p:grpSpPr>
          <p:sp>
            <p:nvSpPr>
              <p:cNvPr id="7784" name="Google Shape;7784;p71"/>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85" name="Google Shape;7785;p71"/>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86" name="Google Shape;7786;p71"/>
            <p:cNvGrpSpPr/>
            <p:nvPr/>
          </p:nvGrpSpPr>
          <p:grpSpPr>
            <a:xfrm>
              <a:off x="5743962" y="2919100"/>
              <a:ext cx="623674" cy="284502"/>
              <a:chOff x="5743962" y="2919100"/>
              <a:chExt cx="623674" cy="284502"/>
            </a:xfrm>
          </p:grpSpPr>
          <p:sp>
            <p:nvSpPr>
              <p:cNvPr id="7787" name="Google Shape;7787;p71"/>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88" name="Google Shape;7788;p71"/>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789" name="Google Shape;7789;p71"/>
          <p:cNvGrpSpPr/>
          <p:nvPr/>
        </p:nvGrpSpPr>
        <p:grpSpPr>
          <a:xfrm>
            <a:off x="7568868" y="1854536"/>
            <a:ext cx="874976" cy="719600"/>
            <a:chOff x="7608988" y="2093194"/>
            <a:chExt cx="817276" cy="672147"/>
          </a:xfrm>
        </p:grpSpPr>
        <p:cxnSp>
          <p:nvCxnSpPr>
            <p:cNvPr id="7790" name="Google Shape;7790;p7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91" name="Google Shape;7791;p7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92" name="Google Shape;7792;p7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93" name="Google Shape;7793;p7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94" name="Google Shape;7794;p7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795" name="Google Shape;7795;p7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796" name="Google Shape;7796;p71"/>
            <p:cNvGrpSpPr/>
            <p:nvPr/>
          </p:nvGrpSpPr>
          <p:grpSpPr>
            <a:xfrm>
              <a:off x="7721175" y="2093194"/>
              <a:ext cx="599587" cy="623846"/>
              <a:chOff x="7721175" y="2093194"/>
              <a:chExt cx="599587" cy="623846"/>
            </a:xfrm>
          </p:grpSpPr>
          <p:grpSp>
            <p:nvGrpSpPr>
              <p:cNvPr id="7797" name="Google Shape;7797;p71"/>
              <p:cNvGrpSpPr/>
              <p:nvPr/>
            </p:nvGrpSpPr>
            <p:grpSpPr>
              <a:xfrm>
                <a:off x="7721175" y="2093194"/>
                <a:ext cx="291605" cy="623846"/>
                <a:chOff x="9405575" y="2061418"/>
                <a:chExt cx="291605" cy="623846"/>
              </a:xfrm>
            </p:grpSpPr>
            <p:sp>
              <p:nvSpPr>
                <p:cNvPr id="7798" name="Google Shape;7798;p7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flipH="1">
                <a:off x="8029157" y="2093194"/>
                <a:ext cx="291605" cy="623846"/>
                <a:chOff x="9405575" y="2061418"/>
                <a:chExt cx="291605" cy="623846"/>
              </a:xfrm>
            </p:grpSpPr>
            <p:sp>
              <p:nvSpPr>
                <p:cNvPr id="7806" name="Google Shape;7806;p7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13" name="Google Shape;7813;p71"/>
          <p:cNvGrpSpPr/>
          <p:nvPr/>
        </p:nvGrpSpPr>
        <p:grpSpPr>
          <a:xfrm>
            <a:off x="4013304" y="970938"/>
            <a:ext cx="712557" cy="785901"/>
            <a:chOff x="4206459" y="1191441"/>
            <a:chExt cx="712557" cy="785901"/>
          </a:xfrm>
        </p:grpSpPr>
        <p:sp>
          <p:nvSpPr>
            <p:cNvPr id="7814" name="Google Shape;7814;p7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8" name="Google Shape;7818;p71"/>
            <p:cNvGrpSpPr/>
            <p:nvPr/>
          </p:nvGrpSpPr>
          <p:grpSpPr>
            <a:xfrm>
              <a:off x="4644280" y="1290523"/>
              <a:ext cx="143716" cy="29463"/>
              <a:chOff x="4644280" y="1290523"/>
              <a:chExt cx="143716" cy="29463"/>
            </a:xfrm>
          </p:grpSpPr>
          <p:sp>
            <p:nvSpPr>
              <p:cNvPr id="7819" name="Google Shape;7819;p7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71"/>
            <p:cNvGrpSpPr/>
            <p:nvPr/>
          </p:nvGrpSpPr>
          <p:grpSpPr>
            <a:xfrm>
              <a:off x="4356567" y="1191441"/>
              <a:ext cx="143690" cy="29488"/>
              <a:chOff x="4356567" y="1191441"/>
              <a:chExt cx="143690" cy="29488"/>
            </a:xfrm>
          </p:grpSpPr>
          <p:sp>
            <p:nvSpPr>
              <p:cNvPr id="7824" name="Google Shape;7824;p7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71"/>
            <p:cNvGrpSpPr/>
            <p:nvPr/>
          </p:nvGrpSpPr>
          <p:grpSpPr>
            <a:xfrm>
              <a:off x="4339009" y="1863727"/>
              <a:ext cx="143703" cy="29476"/>
              <a:chOff x="4339009" y="1863727"/>
              <a:chExt cx="143703" cy="29476"/>
            </a:xfrm>
          </p:grpSpPr>
          <p:sp>
            <p:nvSpPr>
              <p:cNvPr id="7829" name="Google Shape;7829;p7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71"/>
            <p:cNvGrpSpPr/>
            <p:nvPr/>
          </p:nvGrpSpPr>
          <p:grpSpPr>
            <a:xfrm>
              <a:off x="4206459" y="1607315"/>
              <a:ext cx="29539" cy="142899"/>
              <a:chOff x="4206459" y="1607315"/>
              <a:chExt cx="29539" cy="142899"/>
            </a:xfrm>
          </p:grpSpPr>
          <p:sp>
            <p:nvSpPr>
              <p:cNvPr id="7834" name="Google Shape;7834;p7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8" name="Google Shape;7838;p7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2" name="Google Shape;7842;p71"/>
            <p:cNvGrpSpPr/>
            <p:nvPr/>
          </p:nvGrpSpPr>
          <p:grpSpPr>
            <a:xfrm>
              <a:off x="4889463" y="1423737"/>
              <a:ext cx="29552" cy="142899"/>
              <a:chOff x="4889463" y="1423737"/>
              <a:chExt cx="29552" cy="142899"/>
            </a:xfrm>
          </p:grpSpPr>
          <p:sp>
            <p:nvSpPr>
              <p:cNvPr id="7843" name="Google Shape;7843;p7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71"/>
            <p:cNvGrpSpPr/>
            <p:nvPr/>
          </p:nvGrpSpPr>
          <p:grpSpPr>
            <a:xfrm>
              <a:off x="4771663" y="1876896"/>
              <a:ext cx="108651" cy="100447"/>
              <a:chOff x="4771663" y="1876896"/>
              <a:chExt cx="108651" cy="100447"/>
            </a:xfrm>
          </p:grpSpPr>
          <p:sp>
            <p:nvSpPr>
              <p:cNvPr id="7848" name="Google Shape;7848;p7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2" name="Google Shape;7852;p71"/>
          <p:cNvGrpSpPr/>
          <p:nvPr/>
        </p:nvGrpSpPr>
        <p:grpSpPr>
          <a:xfrm>
            <a:off x="4008780" y="1854161"/>
            <a:ext cx="791287" cy="720350"/>
            <a:chOff x="267375" y="1071875"/>
            <a:chExt cx="470500" cy="428550"/>
          </a:xfrm>
        </p:grpSpPr>
        <p:sp>
          <p:nvSpPr>
            <p:cNvPr id="7853" name="Google Shape;7853;p7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71"/>
          <p:cNvGrpSpPr/>
          <p:nvPr/>
        </p:nvGrpSpPr>
        <p:grpSpPr>
          <a:xfrm>
            <a:off x="709275" y="3498791"/>
            <a:ext cx="1408444" cy="673166"/>
            <a:chOff x="712664" y="3693287"/>
            <a:chExt cx="1460738" cy="698160"/>
          </a:xfrm>
        </p:grpSpPr>
        <p:grpSp>
          <p:nvGrpSpPr>
            <p:cNvPr id="7862" name="Google Shape;7862;p71"/>
            <p:cNvGrpSpPr/>
            <p:nvPr/>
          </p:nvGrpSpPr>
          <p:grpSpPr>
            <a:xfrm>
              <a:off x="1380079" y="4133090"/>
              <a:ext cx="234048" cy="258099"/>
              <a:chOff x="1380079" y="4133090"/>
              <a:chExt cx="234048" cy="258099"/>
            </a:xfrm>
          </p:grpSpPr>
          <p:sp>
            <p:nvSpPr>
              <p:cNvPr id="7863" name="Google Shape;7863;p7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71"/>
            <p:cNvGrpSpPr/>
            <p:nvPr/>
          </p:nvGrpSpPr>
          <p:grpSpPr>
            <a:xfrm>
              <a:off x="884610" y="3864082"/>
              <a:ext cx="1118566" cy="527275"/>
              <a:chOff x="890961" y="3865463"/>
              <a:chExt cx="1115221" cy="525698"/>
            </a:xfrm>
          </p:grpSpPr>
          <p:sp>
            <p:nvSpPr>
              <p:cNvPr id="7867" name="Google Shape;7867;p71"/>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1"/>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1"/>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1"/>
            <p:cNvGrpSpPr/>
            <p:nvPr/>
          </p:nvGrpSpPr>
          <p:grpSpPr>
            <a:xfrm>
              <a:off x="712664" y="3693287"/>
              <a:ext cx="1460738" cy="698160"/>
              <a:chOff x="712664" y="3693025"/>
              <a:chExt cx="1460738" cy="698160"/>
            </a:xfrm>
          </p:grpSpPr>
          <p:sp>
            <p:nvSpPr>
              <p:cNvPr id="7871" name="Google Shape;7871;p7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7" name="Google Shape;7877;p71"/>
          <p:cNvGrpSpPr/>
          <p:nvPr/>
        </p:nvGrpSpPr>
        <p:grpSpPr>
          <a:xfrm>
            <a:off x="3146990" y="970938"/>
            <a:ext cx="795485" cy="738831"/>
            <a:chOff x="3348603" y="1236445"/>
            <a:chExt cx="749256" cy="695894"/>
          </a:xfrm>
        </p:grpSpPr>
        <p:grpSp>
          <p:nvGrpSpPr>
            <p:cNvPr id="7878" name="Google Shape;7878;p71"/>
            <p:cNvGrpSpPr/>
            <p:nvPr/>
          </p:nvGrpSpPr>
          <p:grpSpPr>
            <a:xfrm>
              <a:off x="3583779" y="1236445"/>
              <a:ext cx="293795" cy="285811"/>
              <a:chOff x="3750225" y="1774000"/>
              <a:chExt cx="149575" cy="145525"/>
            </a:xfrm>
          </p:grpSpPr>
          <p:sp>
            <p:nvSpPr>
              <p:cNvPr id="7879" name="Google Shape;7879;p7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1"/>
            <p:cNvGrpSpPr/>
            <p:nvPr/>
          </p:nvGrpSpPr>
          <p:grpSpPr>
            <a:xfrm>
              <a:off x="3775534" y="1462599"/>
              <a:ext cx="322325" cy="285958"/>
              <a:chOff x="3847850" y="1889150"/>
              <a:chExt cx="164100" cy="145600"/>
            </a:xfrm>
          </p:grpSpPr>
          <p:sp>
            <p:nvSpPr>
              <p:cNvPr id="7882" name="Google Shape;7882;p7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71"/>
            <p:cNvGrpSpPr/>
            <p:nvPr/>
          </p:nvGrpSpPr>
          <p:grpSpPr>
            <a:xfrm>
              <a:off x="3545329" y="1646528"/>
              <a:ext cx="293746" cy="285811"/>
              <a:chOff x="3730650" y="1982800"/>
              <a:chExt cx="149550" cy="145525"/>
            </a:xfrm>
          </p:grpSpPr>
          <p:sp>
            <p:nvSpPr>
              <p:cNvPr id="7885" name="Google Shape;7885;p7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71"/>
            <p:cNvGrpSpPr/>
            <p:nvPr/>
          </p:nvGrpSpPr>
          <p:grpSpPr>
            <a:xfrm>
              <a:off x="3348603" y="1415046"/>
              <a:ext cx="294384" cy="284387"/>
              <a:chOff x="3630494" y="1864938"/>
              <a:chExt cx="149875" cy="144800"/>
            </a:xfrm>
          </p:grpSpPr>
          <p:sp>
            <p:nvSpPr>
              <p:cNvPr id="7888" name="Google Shape;7888;p7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0" name="Google Shape;7890;p71"/>
          <p:cNvGrpSpPr/>
          <p:nvPr/>
        </p:nvGrpSpPr>
        <p:grpSpPr>
          <a:xfrm>
            <a:off x="2268517" y="3493834"/>
            <a:ext cx="1324924" cy="678083"/>
            <a:chOff x="2413923" y="3711366"/>
            <a:chExt cx="1374117" cy="703260"/>
          </a:xfrm>
        </p:grpSpPr>
        <p:grpSp>
          <p:nvGrpSpPr>
            <p:cNvPr id="7891" name="Google Shape;7891;p71"/>
            <p:cNvGrpSpPr/>
            <p:nvPr/>
          </p:nvGrpSpPr>
          <p:grpSpPr>
            <a:xfrm>
              <a:off x="2413923" y="3711366"/>
              <a:ext cx="1374117" cy="703260"/>
              <a:chOff x="2413923" y="3711366"/>
              <a:chExt cx="1374117" cy="703260"/>
            </a:xfrm>
          </p:grpSpPr>
          <p:sp>
            <p:nvSpPr>
              <p:cNvPr id="7892" name="Google Shape;7892;p71"/>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3" name="Google Shape;7893;p71"/>
              <p:cNvGrpSpPr/>
              <p:nvPr/>
            </p:nvGrpSpPr>
            <p:grpSpPr>
              <a:xfrm>
                <a:off x="2600284" y="3808654"/>
                <a:ext cx="234506" cy="138009"/>
                <a:chOff x="2600284" y="3808654"/>
                <a:chExt cx="234506" cy="138009"/>
              </a:xfrm>
            </p:grpSpPr>
            <p:sp>
              <p:nvSpPr>
                <p:cNvPr id="7894" name="Google Shape;7894;p71"/>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95" name="Google Shape;7895;p7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96" name="Google Shape;7896;p71"/>
              <p:cNvGrpSpPr/>
              <p:nvPr/>
            </p:nvGrpSpPr>
            <p:grpSpPr>
              <a:xfrm>
                <a:off x="3359659" y="3805664"/>
                <a:ext cx="232294" cy="141000"/>
                <a:chOff x="3359659" y="3805664"/>
                <a:chExt cx="232294" cy="141000"/>
              </a:xfrm>
            </p:grpSpPr>
            <p:sp>
              <p:nvSpPr>
                <p:cNvPr id="7897" name="Google Shape;7897;p71"/>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98" name="Google Shape;7898;p7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99" name="Google Shape;7899;p71"/>
              <p:cNvGrpSpPr/>
              <p:nvPr/>
            </p:nvGrpSpPr>
            <p:grpSpPr>
              <a:xfrm>
                <a:off x="3067316" y="3711366"/>
                <a:ext cx="66900" cy="166809"/>
                <a:chOff x="3067316" y="3711366"/>
                <a:chExt cx="66900" cy="166809"/>
              </a:xfrm>
            </p:grpSpPr>
            <p:sp>
              <p:nvSpPr>
                <p:cNvPr id="7900" name="Google Shape;7900;p71"/>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01" name="Google Shape;7901;p7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02" name="Google Shape;7902;p71"/>
              <p:cNvGrpSpPr/>
              <p:nvPr/>
            </p:nvGrpSpPr>
            <p:grpSpPr>
              <a:xfrm>
                <a:off x="2413923" y="4058666"/>
                <a:ext cx="224119" cy="66900"/>
                <a:chOff x="2413923" y="4058666"/>
                <a:chExt cx="224119" cy="66900"/>
              </a:xfrm>
            </p:grpSpPr>
            <p:sp>
              <p:nvSpPr>
                <p:cNvPr id="7903" name="Google Shape;7903;p71"/>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04" name="Google Shape;7904;p7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05" name="Google Shape;7905;p71"/>
              <p:cNvGrpSpPr/>
              <p:nvPr/>
            </p:nvGrpSpPr>
            <p:grpSpPr>
              <a:xfrm>
                <a:off x="3564643" y="4058666"/>
                <a:ext cx="223397" cy="66900"/>
                <a:chOff x="3564643" y="4058666"/>
                <a:chExt cx="223397" cy="66900"/>
              </a:xfrm>
            </p:grpSpPr>
            <p:sp>
              <p:nvSpPr>
                <p:cNvPr id="7906" name="Google Shape;7906;p71"/>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07" name="Google Shape;7907;p7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908" name="Google Shape;7908;p71"/>
            <p:cNvGrpSpPr/>
            <p:nvPr/>
          </p:nvGrpSpPr>
          <p:grpSpPr>
            <a:xfrm>
              <a:off x="2633353" y="3965763"/>
              <a:ext cx="933975" cy="445687"/>
              <a:chOff x="2633353" y="3965763"/>
              <a:chExt cx="933975" cy="445687"/>
            </a:xfrm>
          </p:grpSpPr>
          <p:sp>
            <p:nvSpPr>
              <p:cNvPr id="7909" name="Google Shape;7909;p71"/>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1" name="Google Shape;7911;p71"/>
          <p:cNvGrpSpPr/>
          <p:nvPr/>
        </p:nvGrpSpPr>
        <p:grpSpPr>
          <a:xfrm>
            <a:off x="6392789" y="1044382"/>
            <a:ext cx="1131087" cy="587383"/>
            <a:chOff x="238125" y="999450"/>
            <a:chExt cx="7140700" cy="3708225"/>
          </a:xfrm>
        </p:grpSpPr>
        <p:sp>
          <p:nvSpPr>
            <p:cNvPr id="7912" name="Google Shape;7912;p7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71"/>
          <p:cNvGrpSpPr/>
          <p:nvPr/>
        </p:nvGrpSpPr>
        <p:grpSpPr>
          <a:xfrm>
            <a:off x="3744240" y="3493876"/>
            <a:ext cx="1375854" cy="678131"/>
            <a:chOff x="3913765" y="3641905"/>
            <a:chExt cx="1522805" cy="750560"/>
          </a:xfrm>
        </p:grpSpPr>
        <p:grpSp>
          <p:nvGrpSpPr>
            <p:cNvPr id="7922" name="Google Shape;7922;p71"/>
            <p:cNvGrpSpPr/>
            <p:nvPr/>
          </p:nvGrpSpPr>
          <p:grpSpPr>
            <a:xfrm>
              <a:off x="3913765" y="3997002"/>
              <a:ext cx="1522805" cy="395463"/>
              <a:chOff x="3913765" y="3997002"/>
              <a:chExt cx="1522805" cy="395463"/>
            </a:xfrm>
          </p:grpSpPr>
          <p:grpSp>
            <p:nvGrpSpPr>
              <p:cNvPr id="7923" name="Google Shape;7923;p71"/>
              <p:cNvGrpSpPr/>
              <p:nvPr/>
            </p:nvGrpSpPr>
            <p:grpSpPr>
              <a:xfrm>
                <a:off x="3913765" y="4138659"/>
                <a:ext cx="507602" cy="253806"/>
                <a:chOff x="3913765" y="4138659"/>
                <a:chExt cx="507602" cy="253806"/>
              </a:xfrm>
            </p:grpSpPr>
            <p:sp>
              <p:nvSpPr>
                <p:cNvPr id="7924" name="Google Shape;7924;p7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926" name="Google Shape;7926;p71"/>
              <p:cNvGrpSpPr/>
              <p:nvPr/>
            </p:nvGrpSpPr>
            <p:grpSpPr>
              <a:xfrm>
                <a:off x="4421361" y="3997002"/>
                <a:ext cx="507618" cy="395463"/>
                <a:chOff x="4421361" y="3997002"/>
                <a:chExt cx="507618" cy="395463"/>
              </a:xfrm>
            </p:grpSpPr>
            <p:sp>
              <p:nvSpPr>
                <p:cNvPr id="7927" name="Google Shape;7927;p7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71"/>
              <p:cNvGrpSpPr/>
              <p:nvPr/>
            </p:nvGrpSpPr>
            <p:grpSpPr>
              <a:xfrm>
                <a:off x="4928973" y="4189418"/>
                <a:ext cx="507596" cy="203047"/>
                <a:chOff x="4928973" y="4189418"/>
                <a:chExt cx="507596" cy="203047"/>
              </a:xfrm>
            </p:grpSpPr>
            <p:sp>
              <p:nvSpPr>
                <p:cNvPr id="7930" name="Google Shape;7930;p7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2" name="Google Shape;7932;p71"/>
            <p:cNvGrpSpPr/>
            <p:nvPr/>
          </p:nvGrpSpPr>
          <p:grpSpPr>
            <a:xfrm>
              <a:off x="4482186" y="3641905"/>
              <a:ext cx="397605" cy="349784"/>
              <a:chOff x="2906375" y="1159725"/>
              <a:chExt cx="1860575" cy="1636800"/>
            </a:xfrm>
          </p:grpSpPr>
          <p:sp>
            <p:nvSpPr>
              <p:cNvPr id="7933" name="Google Shape;7933;p7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7" name="Google Shape;7937;p71"/>
          <p:cNvGrpSpPr/>
          <p:nvPr/>
        </p:nvGrpSpPr>
        <p:grpSpPr>
          <a:xfrm>
            <a:off x="6528949" y="1853803"/>
            <a:ext cx="940737" cy="721067"/>
            <a:chOff x="6599718" y="2068734"/>
            <a:chExt cx="940737" cy="721067"/>
          </a:xfrm>
        </p:grpSpPr>
        <p:sp>
          <p:nvSpPr>
            <p:cNvPr id="7938" name="Google Shape;7938;p7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4" name="Google Shape;7944;p71"/>
            <p:cNvGrpSpPr/>
            <p:nvPr/>
          </p:nvGrpSpPr>
          <p:grpSpPr>
            <a:xfrm>
              <a:off x="6836957" y="2068734"/>
              <a:ext cx="461892" cy="721067"/>
              <a:chOff x="6836957" y="2068734"/>
              <a:chExt cx="461892" cy="721067"/>
            </a:xfrm>
          </p:grpSpPr>
          <p:sp>
            <p:nvSpPr>
              <p:cNvPr id="7945" name="Google Shape;7945;p7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1" name="Google Shape;7951;p71"/>
              <p:cNvGrpSpPr/>
              <p:nvPr/>
            </p:nvGrpSpPr>
            <p:grpSpPr>
              <a:xfrm>
                <a:off x="6836957" y="2068734"/>
                <a:ext cx="461892" cy="721067"/>
                <a:chOff x="6836957" y="2068734"/>
                <a:chExt cx="461892" cy="721067"/>
              </a:xfrm>
            </p:grpSpPr>
            <p:sp>
              <p:nvSpPr>
                <p:cNvPr id="7952" name="Google Shape;7952;p7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59" name="Google Shape;7959;p71"/>
          <p:cNvGrpSpPr/>
          <p:nvPr/>
        </p:nvGrpSpPr>
        <p:grpSpPr>
          <a:xfrm>
            <a:off x="2412267" y="1858149"/>
            <a:ext cx="712577" cy="712374"/>
            <a:chOff x="2559249" y="2069323"/>
            <a:chExt cx="685566" cy="685634"/>
          </a:xfrm>
        </p:grpSpPr>
        <p:sp>
          <p:nvSpPr>
            <p:cNvPr id="7960" name="Google Shape;7960;p7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71"/>
          <p:cNvGrpSpPr/>
          <p:nvPr/>
        </p:nvGrpSpPr>
        <p:grpSpPr>
          <a:xfrm>
            <a:off x="7594705" y="970938"/>
            <a:ext cx="845645" cy="711911"/>
            <a:chOff x="951975" y="315800"/>
            <a:chExt cx="5860325" cy="4933550"/>
          </a:xfrm>
        </p:grpSpPr>
        <p:sp>
          <p:nvSpPr>
            <p:cNvPr id="7974" name="Google Shape;7974;p7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1"/>
          <p:cNvGrpSpPr/>
          <p:nvPr/>
        </p:nvGrpSpPr>
        <p:grpSpPr>
          <a:xfrm>
            <a:off x="3691834" y="2707047"/>
            <a:ext cx="1617932" cy="621724"/>
            <a:chOff x="3862800" y="3038525"/>
            <a:chExt cx="1329006" cy="510698"/>
          </a:xfrm>
        </p:grpSpPr>
        <p:sp>
          <p:nvSpPr>
            <p:cNvPr id="7983" name="Google Shape;7983;p7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5" name="Google Shape;7985;p71"/>
            <p:cNvGrpSpPr/>
            <p:nvPr/>
          </p:nvGrpSpPr>
          <p:grpSpPr>
            <a:xfrm>
              <a:off x="3967075" y="3040337"/>
              <a:ext cx="1019927" cy="402126"/>
              <a:chOff x="3967075" y="3040337"/>
              <a:chExt cx="1019927" cy="402126"/>
            </a:xfrm>
          </p:grpSpPr>
          <p:sp>
            <p:nvSpPr>
              <p:cNvPr id="7986" name="Google Shape;7986;p7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71"/>
            <p:cNvGrpSpPr/>
            <p:nvPr/>
          </p:nvGrpSpPr>
          <p:grpSpPr>
            <a:xfrm>
              <a:off x="4186700" y="3040337"/>
              <a:ext cx="390475" cy="183289"/>
              <a:chOff x="4186700" y="3040337"/>
              <a:chExt cx="390475" cy="183289"/>
            </a:xfrm>
          </p:grpSpPr>
          <p:sp>
            <p:nvSpPr>
              <p:cNvPr id="7989" name="Google Shape;7989;p7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1"/>
            <p:cNvGrpSpPr/>
            <p:nvPr/>
          </p:nvGrpSpPr>
          <p:grpSpPr>
            <a:xfrm>
              <a:off x="4073727" y="3040337"/>
              <a:ext cx="697794" cy="296263"/>
              <a:chOff x="4073727" y="3040337"/>
              <a:chExt cx="697794" cy="296263"/>
            </a:xfrm>
          </p:grpSpPr>
          <p:sp>
            <p:nvSpPr>
              <p:cNvPr id="7992" name="Google Shape;7992;p7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1"/>
            <p:cNvGrpSpPr/>
            <p:nvPr/>
          </p:nvGrpSpPr>
          <p:grpSpPr>
            <a:xfrm>
              <a:off x="3862800" y="3038525"/>
              <a:ext cx="1329006" cy="510698"/>
              <a:chOff x="3862800" y="3038525"/>
              <a:chExt cx="1329006" cy="510698"/>
            </a:xfrm>
          </p:grpSpPr>
          <p:sp>
            <p:nvSpPr>
              <p:cNvPr id="7995" name="Google Shape;7995;p71"/>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7" name="Google Shape;7997;p71"/>
          <p:cNvGrpSpPr/>
          <p:nvPr/>
        </p:nvGrpSpPr>
        <p:grpSpPr>
          <a:xfrm>
            <a:off x="700156" y="970938"/>
            <a:ext cx="883205" cy="775176"/>
            <a:chOff x="649648" y="271400"/>
            <a:chExt cx="6215377" cy="5455143"/>
          </a:xfrm>
        </p:grpSpPr>
        <p:sp>
          <p:nvSpPr>
            <p:cNvPr id="7998" name="Google Shape;7998;p7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71"/>
          <p:cNvGrpSpPr/>
          <p:nvPr/>
        </p:nvGrpSpPr>
        <p:grpSpPr>
          <a:xfrm>
            <a:off x="2308457" y="970938"/>
            <a:ext cx="767704" cy="815489"/>
            <a:chOff x="2499700" y="1135950"/>
            <a:chExt cx="732402" cy="777990"/>
          </a:xfrm>
        </p:grpSpPr>
        <p:grpSp>
          <p:nvGrpSpPr>
            <p:cNvPr id="8011" name="Google Shape;8011;p71"/>
            <p:cNvGrpSpPr/>
            <p:nvPr/>
          </p:nvGrpSpPr>
          <p:grpSpPr>
            <a:xfrm>
              <a:off x="2499700" y="1135950"/>
              <a:ext cx="732402" cy="694705"/>
              <a:chOff x="2499700" y="1135950"/>
              <a:chExt cx="732402" cy="694705"/>
            </a:xfrm>
          </p:grpSpPr>
          <p:sp>
            <p:nvSpPr>
              <p:cNvPr id="8012" name="Google Shape;8012;p7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71"/>
            <p:cNvGrpSpPr/>
            <p:nvPr/>
          </p:nvGrpSpPr>
          <p:grpSpPr>
            <a:xfrm>
              <a:off x="2517909" y="1188726"/>
              <a:ext cx="702702" cy="725214"/>
              <a:chOff x="2517909" y="1188726"/>
              <a:chExt cx="702702" cy="725214"/>
            </a:xfrm>
          </p:grpSpPr>
          <p:sp>
            <p:nvSpPr>
              <p:cNvPr id="8040" name="Google Shape;8040;p7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5" name="Google Shape;8045;p71"/>
          <p:cNvGrpSpPr/>
          <p:nvPr/>
        </p:nvGrpSpPr>
        <p:grpSpPr>
          <a:xfrm>
            <a:off x="1654189" y="970938"/>
            <a:ext cx="583439" cy="870229"/>
            <a:chOff x="1716825" y="1121550"/>
            <a:chExt cx="622800" cy="928938"/>
          </a:xfrm>
        </p:grpSpPr>
        <p:grpSp>
          <p:nvGrpSpPr>
            <p:cNvPr id="8046" name="Google Shape;8046;p71"/>
            <p:cNvGrpSpPr/>
            <p:nvPr/>
          </p:nvGrpSpPr>
          <p:grpSpPr>
            <a:xfrm>
              <a:off x="1716825" y="1121550"/>
              <a:ext cx="622800" cy="928938"/>
              <a:chOff x="1716825" y="1121550"/>
              <a:chExt cx="622800" cy="928938"/>
            </a:xfrm>
          </p:grpSpPr>
          <p:cxnSp>
            <p:nvCxnSpPr>
              <p:cNvPr id="8047" name="Google Shape;8047;p7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048" name="Google Shape;8048;p7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71"/>
            <p:cNvGrpSpPr/>
            <p:nvPr/>
          </p:nvGrpSpPr>
          <p:grpSpPr>
            <a:xfrm>
              <a:off x="1768050" y="1172775"/>
              <a:ext cx="520200" cy="832000"/>
              <a:chOff x="1768050" y="1172775"/>
              <a:chExt cx="520200" cy="832000"/>
            </a:xfrm>
          </p:grpSpPr>
          <p:cxnSp>
            <p:nvCxnSpPr>
              <p:cNvPr id="8050" name="Google Shape;8050;p7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051" name="Google Shape;8051;p7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71"/>
            <p:cNvGrpSpPr/>
            <p:nvPr/>
          </p:nvGrpSpPr>
          <p:grpSpPr>
            <a:xfrm>
              <a:off x="1820100" y="1225475"/>
              <a:ext cx="416400" cy="729575"/>
              <a:chOff x="1820100" y="1225475"/>
              <a:chExt cx="416400" cy="729575"/>
            </a:xfrm>
          </p:grpSpPr>
          <p:cxnSp>
            <p:nvCxnSpPr>
              <p:cNvPr id="8053" name="Google Shape;8053;p7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054" name="Google Shape;8054;p7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71"/>
            <p:cNvGrpSpPr/>
            <p:nvPr/>
          </p:nvGrpSpPr>
          <p:grpSpPr>
            <a:xfrm>
              <a:off x="1874250" y="1278825"/>
              <a:ext cx="308100" cy="605275"/>
              <a:chOff x="1874250" y="1278825"/>
              <a:chExt cx="308100" cy="605275"/>
            </a:xfrm>
          </p:grpSpPr>
          <p:cxnSp>
            <p:nvCxnSpPr>
              <p:cNvPr id="8056" name="Google Shape;8056;p7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057" name="Google Shape;8057;p7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8" name="Google Shape;8058;p7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1"/>
          <p:cNvGrpSpPr/>
          <p:nvPr/>
        </p:nvGrpSpPr>
        <p:grpSpPr>
          <a:xfrm>
            <a:off x="1574012" y="1857260"/>
            <a:ext cx="739072" cy="714152"/>
            <a:chOff x="4334725" y="1355875"/>
            <a:chExt cx="3106650" cy="3001900"/>
          </a:xfrm>
        </p:grpSpPr>
        <p:grpSp>
          <p:nvGrpSpPr>
            <p:cNvPr id="8060" name="Google Shape;8060;p71"/>
            <p:cNvGrpSpPr/>
            <p:nvPr/>
          </p:nvGrpSpPr>
          <p:grpSpPr>
            <a:xfrm>
              <a:off x="4516050" y="1724875"/>
              <a:ext cx="2693725" cy="2632900"/>
              <a:chOff x="4516050" y="1724875"/>
              <a:chExt cx="2693725" cy="2632900"/>
            </a:xfrm>
          </p:grpSpPr>
          <p:sp>
            <p:nvSpPr>
              <p:cNvPr id="8061" name="Google Shape;8061;p7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71"/>
            <p:cNvGrpSpPr/>
            <p:nvPr/>
          </p:nvGrpSpPr>
          <p:grpSpPr>
            <a:xfrm>
              <a:off x="4334725" y="1355875"/>
              <a:ext cx="3106650" cy="2709650"/>
              <a:chOff x="4334725" y="1355875"/>
              <a:chExt cx="3106650" cy="2709650"/>
            </a:xfrm>
          </p:grpSpPr>
          <p:sp>
            <p:nvSpPr>
              <p:cNvPr id="8065" name="Google Shape;8065;p7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8" name="Google Shape;8068;p71"/>
          <p:cNvGrpSpPr/>
          <p:nvPr/>
        </p:nvGrpSpPr>
        <p:grpSpPr>
          <a:xfrm>
            <a:off x="7690961" y="3488031"/>
            <a:ext cx="312074" cy="684173"/>
            <a:chOff x="7645573" y="3754300"/>
            <a:chExt cx="293855" cy="644170"/>
          </a:xfrm>
        </p:grpSpPr>
        <p:sp>
          <p:nvSpPr>
            <p:cNvPr id="8069" name="Google Shape;8069;p7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71"/>
          <p:cNvGrpSpPr/>
          <p:nvPr/>
        </p:nvGrpSpPr>
        <p:grpSpPr>
          <a:xfrm>
            <a:off x="5612949" y="970938"/>
            <a:ext cx="709011" cy="739359"/>
            <a:chOff x="5830645" y="1256617"/>
            <a:chExt cx="530340" cy="553040"/>
          </a:xfrm>
        </p:grpSpPr>
        <p:grpSp>
          <p:nvGrpSpPr>
            <p:cNvPr id="8072" name="Google Shape;8072;p71"/>
            <p:cNvGrpSpPr/>
            <p:nvPr/>
          </p:nvGrpSpPr>
          <p:grpSpPr>
            <a:xfrm>
              <a:off x="5830645" y="1256617"/>
              <a:ext cx="259743" cy="269909"/>
              <a:chOff x="5830645" y="1256617"/>
              <a:chExt cx="259743" cy="269909"/>
            </a:xfrm>
          </p:grpSpPr>
          <p:sp>
            <p:nvSpPr>
              <p:cNvPr id="8073" name="Google Shape;8073;p7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71"/>
            <p:cNvGrpSpPr/>
            <p:nvPr/>
          </p:nvGrpSpPr>
          <p:grpSpPr>
            <a:xfrm>
              <a:off x="6101293" y="1256617"/>
              <a:ext cx="259692" cy="269909"/>
              <a:chOff x="6101293" y="1256617"/>
              <a:chExt cx="259692" cy="269909"/>
            </a:xfrm>
          </p:grpSpPr>
          <p:sp>
            <p:nvSpPr>
              <p:cNvPr id="8076" name="Google Shape;8076;p7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1"/>
            <p:cNvGrpSpPr/>
            <p:nvPr/>
          </p:nvGrpSpPr>
          <p:grpSpPr>
            <a:xfrm>
              <a:off x="5830645" y="1539749"/>
              <a:ext cx="259692" cy="269909"/>
              <a:chOff x="5830645" y="1539749"/>
              <a:chExt cx="259692" cy="269909"/>
            </a:xfrm>
          </p:grpSpPr>
          <p:sp>
            <p:nvSpPr>
              <p:cNvPr id="8079" name="Google Shape;8079;p7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1"/>
            <p:cNvGrpSpPr/>
            <p:nvPr/>
          </p:nvGrpSpPr>
          <p:grpSpPr>
            <a:xfrm>
              <a:off x="6101293" y="1539749"/>
              <a:ext cx="259692" cy="269909"/>
              <a:chOff x="6101293" y="1539749"/>
              <a:chExt cx="259692" cy="269909"/>
            </a:xfrm>
          </p:grpSpPr>
          <p:sp>
            <p:nvSpPr>
              <p:cNvPr id="8082" name="Google Shape;8082;p7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4" name="Google Shape;8084;p7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71"/>
          <p:cNvGrpSpPr/>
          <p:nvPr/>
        </p:nvGrpSpPr>
        <p:grpSpPr>
          <a:xfrm>
            <a:off x="714444" y="2707054"/>
            <a:ext cx="1452955" cy="621360"/>
            <a:chOff x="732422" y="2990152"/>
            <a:chExt cx="1337773" cy="572102"/>
          </a:xfrm>
        </p:grpSpPr>
        <p:sp>
          <p:nvSpPr>
            <p:cNvPr id="8086" name="Google Shape;8086;p7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36"/>
          <p:cNvSpPr txBox="1">
            <a:spLocks noGrp="1"/>
          </p:cNvSpPr>
          <p:nvPr>
            <p:ph type="title"/>
          </p:nvPr>
        </p:nvSpPr>
        <p:spPr>
          <a:xfrm>
            <a:off x="723357" y="1395675"/>
            <a:ext cx="7704000" cy="4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ES" dirty="0"/>
              <a:t>¿Qué problema trata de resolver este proyecto</a:t>
            </a:r>
            <a:r>
              <a:rPr lang="en" dirty="0"/>
              <a:t>?</a:t>
            </a:r>
            <a:endParaRPr dirty="0">
              <a:solidFill>
                <a:schemeClr val="lt1"/>
              </a:solidFill>
            </a:endParaRPr>
          </a:p>
        </p:txBody>
      </p:sp>
      <p:sp>
        <p:nvSpPr>
          <p:cNvPr id="346" name="Google Shape;346;p36"/>
          <p:cNvSpPr txBox="1">
            <a:spLocks noGrp="1"/>
          </p:cNvSpPr>
          <p:nvPr>
            <p:ph type="subTitle" idx="1"/>
          </p:nvPr>
        </p:nvSpPr>
        <p:spPr>
          <a:xfrm>
            <a:off x="723357" y="1712025"/>
            <a:ext cx="7704000" cy="63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lt1"/>
              </a:buClr>
              <a:buSzPts val="1100"/>
              <a:buFont typeface="Arial"/>
              <a:buNone/>
            </a:pPr>
            <a:r>
              <a:rPr lang="en" b="1"/>
              <a:t>Mercury</a:t>
            </a:r>
            <a:r>
              <a:rPr lang="en"/>
              <a:t> is the closest planet to the Sun and the smallest one in the Solar System—it’s only a bit larger than the Moon. The planet’s name has nothing to do with the liquid metal</a:t>
            </a:r>
            <a:endParaRPr/>
          </a:p>
        </p:txBody>
      </p:sp>
      <p:sp>
        <p:nvSpPr>
          <p:cNvPr id="347" name="Google Shape;347;p36"/>
          <p:cNvSpPr txBox="1">
            <a:spLocks noGrp="1"/>
          </p:cNvSpPr>
          <p:nvPr>
            <p:ph type="title" idx="2"/>
          </p:nvPr>
        </p:nvSpPr>
        <p:spPr>
          <a:xfrm>
            <a:off x="723393" y="2522100"/>
            <a:ext cx="7704000" cy="468900"/>
          </a:xfrm>
          <a:prstGeom prst="rect">
            <a:avLst/>
          </a:prstGeom>
        </p:spPr>
        <p:txBody>
          <a:bodyPr spcFirstLastPara="1" wrap="square" lIns="91425" tIns="91425" rIns="91425" bIns="91425" anchor="b" anchorCtr="0">
            <a:noAutofit/>
          </a:bodyPr>
          <a:lstStyle/>
          <a:p>
            <a:pPr lvl="0">
              <a:buSzPts val="1100"/>
            </a:pPr>
            <a:r>
              <a:rPr lang="es-ES" dirty="0"/>
              <a:t>¿Cuáles son los objetivos principales del proyecto</a:t>
            </a:r>
            <a:r>
              <a:rPr lang="en" dirty="0"/>
              <a:t>?</a:t>
            </a:r>
            <a:endParaRPr dirty="0">
              <a:solidFill>
                <a:schemeClr val="lt1"/>
              </a:solidFill>
            </a:endParaRPr>
          </a:p>
        </p:txBody>
      </p:sp>
      <p:sp>
        <p:nvSpPr>
          <p:cNvPr id="348" name="Google Shape;348;p36"/>
          <p:cNvSpPr txBox="1">
            <a:spLocks noGrp="1"/>
          </p:cNvSpPr>
          <p:nvPr>
            <p:ph type="subTitle" idx="3"/>
          </p:nvPr>
        </p:nvSpPr>
        <p:spPr>
          <a:xfrm>
            <a:off x="723365" y="2838465"/>
            <a:ext cx="7704000" cy="63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t>Venus</a:t>
            </a:r>
            <a:r>
              <a:rPr lang="en"/>
              <a:t> has a beautiful name and is the second planet from the Sun. It’s terribly hot—even hotter than Mercury—and its atmosphere is extremely poisonous</a:t>
            </a:r>
            <a:endParaRPr/>
          </a:p>
        </p:txBody>
      </p:sp>
      <p:sp>
        <p:nvSpPr>
          <p:cNvPr id="349" name="Google Shape;349;p36"/>
          <p:cNvSpPr txBox="1">
            <a:spLocks noGrp="1"/>
          </p:cNvSpPr>
          <p:nvPr>
            <p:ph type="title" idx="4"/>
          </p:nvPr>
        </p:nvSpPr>
        <p:spPr>
          <a:xfrm>
            <a:off x="716621" y="3648550"/>
            <a:ext cx="7704000" cy="468900"/>
          </a:xfrm>
          <a:prstGeom prst="rect">
            <a:avLst/>
          </a:prstGeom>
        </p:spPr>
        <p:txBody>
          <a:bodyPr spcFirstLastPara="1" wrap="square" lIns="91425" tIns="91425" rIns="91425" bIns="91425" anchor="b" anchorCtr="0">
            <a:noAutofit/>
          </a:bodyPr>
          <a:lstStyle/>
          <a:p>
            <a:pPr lvl="0">
              <a:buSzPts val="1100"/>
            </a:pPr>
            <a:r>
              <a:rPr lang="es-ES" dirty="0"/>
              <a:t>¿Para quién va dirigida esta solución</a:t>
            </a:r>
            <a:r>
              <a:rPr lang="en" dirty="0"/>
              <a:t>?</a:t>
            </a:r>
            <a:endParaRPr dirty="0">
              <a:solidFill>
                <a:schemeClr val="lt1"/>
              </a:solidFill>
            </a:endParaRPr>
          </a:p>
        </p:txBody>
      </p:sp>
      <p:sp>
        <p:nvSpPr>
          <p:cNvPr id="350" name="Google Shape;350;p36"/>
          <p:cNvSpPr txBox="1">
            <a:spLocks noGrp="1"/>
          </p:cNvSpPr>
          <p:nvPr>
            <p:ph type="subTitle" idx="5"/>
          </p:nvPr>
        </p:nvSpPr>
        <p:spPr>
          <a:xfrm>
            <a:off x="716607" y="3964925"/>
            <a:ext cx="7704000" cy="63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b="1"/>
              <a:t>Jupiter</a:t>
            </a:r>
            <a:r>
              <a:rPr lang="en"/>
              <a:t> is a gas giant and the biggest planet in the Solar System. It’s the fourth-brightest object in the night sky. It was named after the Roman god of the skies and lightning</a:t>
            </a:r>
            <a:endParaRPr/>
          </a:p>
        </p:txBody>
      </p:sp>
      <p:sp>
        <p:nvSpPr>
          <p:cNvPr id="351" name="Google Shape;351;p36"/>
          <p:cNvSpPr txBox="1">
            <a:spLocks noGrp="1"/>
          </p:cNvSpPr>
          <p:nvPr>
            <p:ph type="title" idx="6"/>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Descripción del problema</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095"/>
        <p:cNvGrpSpPr/>
        <p:nvPr/>
      </p:nvGrpSpPr>
      <p:grpSpPr>
        <a:xfrm>
          <a:off x="0" y="0"/>
          <a:ext cx="0" cy="0"/>
          <a:chOff x="0" y="0"/>
          <a:chExt cx="0" cy="0"/>
        </a:xfrm>
      </p:grpSpPr>
      <p:grpSp>
        <p:nvGrpSpPr>
          <p:cNvPr id="8096" name="Google Shape;8096;p72"/>
          <p:cNvGrpSpPr/>
          <p:nvPr/>
        </p:nvGrpSpPr>
        <p:grpSpPr>
          <a:xfrm>
            <a:off x="708579" y="965872"/>
            <a:ext cx="1636117" cy="1526144"/>
            <a:chOff x="729238" y="1179665"/>
            <a:chExt cx="1636117" cy="1526144"/>
          </a:xfrm>
        </p:grpSpPr>
        <p:grpSp>
          <p:nvGrpSpPr>
            <p:cNvPr id="8097" name="Google Shape;8097;p72"/>
            <p:cNvGrpSpPr/>
            <p:nvPr/>
          </p:nvGrpSpPr>
          <p:grpSpPr>
            <a:xfrm>
              <a:off x="729238" y="1179665"/>
              <a:ext cx="80700" cy="1526144"/>
              <a:chOff x="729238" y="1179665"/>
              <a:chExt cx="80700" cy="1526144"/>
            </a:xfrm>
          </p:grpSpPr>
          <p:sp>
            <p:nvSpPr>
              <p:cNvPr id="8098" name="Google Shape;8098;p72"/>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72"/>
            <p:cNvGrpSpPr/>
            <p:nvPr/>
          </p:nvGrpSpPr>
          <p:grpSpPr>
            <a:xfrm>
              <a:off x="903098" y="1179665"/>
              <a:ext cx="80700" cy="1526144"/>
              <a:chOff x="903098" y="1179665"/>
              <a:chExt cx="80700" cy="1526144"/>
            </a:xfrm>
          </p:grpSpPr>
          <p:sp>
            <p:nvSpPr>
              <p:cNvPr id="8109" name="Google Shape;8109;p72"/>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2"/>
            <p:cNvGrpSpPr/>
            <p:nvPr/>
          </p:nvGrpSpPr>
          <p:grpSpPr>
            <a:xfrm>
              <a:off x="1076958" y="1179665"/>
              <a:ext cx="80700" cy="1526144"/>
              <a:chOff x="1076958" y="1179665"/>
              <a:chExt cx="80700" cy="1526144"/>
            </a:xfrm>
          </p:grpSpPr>
          <p:sp>
            <p:nvSpPr>
              <p:cNvPr id="8120" name="Google Shape;8120;p72"/>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72"/>
            <p:cNvGrpSpPr/>
            <p:nvPr/>
          </p:nvGrpSpPr>
          <p:grpSpPr>
            <a:xfrm>
              <a:off x="1247707" y="1179665"/>
              <a:ext cx="80700" cy="1526144"/>
              <a:chOff x="1247707" y="1179665"/>
              <a:chExt cx="80700" cy="1526144"/>
            </a:xfrm>
          </p:grpSpPr>
          <p:sp>
            <p:nvSpPr>
              <p:cNvPr id="8131" name="Google Shape;8131;p72"/>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72"/>
            <p:cNvGrpSpPr/>
            <p:nvPr/>
          </p:nvGrpSpPr>
          <p:grpSpPr>
            <a:xfrm>
              <a:off x="1421567" y="1179665"/>
              <a:ext cx="80700" cy="1526144"/>
              <a:chOff x="1421567" y="1179665"/>
              <a:chExt cx="80700" cy="1526144"/>
            </a:xfrm>
          </p:grpSpPr>
          <p:sp>
            <p:nvSpPr>
              <p:cNvPr id="8142" name="Google Shape;8142;p72"/>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2"/>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2"/>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2"/>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2"/>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2"/>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2"/>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2"/>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2"/>
            <p:cNvGrpSpPr/>
            <p:nvPr/>
          </p:nvGrpSpPr>
          <p:grpSpPr>
            <a:xfrm>
              <a:off x="1592327" y="1179665"/>
              <a:ext cx="80700" cy="1526144"/>
              <a:chOff x="1592327" y="1179665"/>
              <a:chExt cx="80700" cy="1526144"/>
            </a:xfrm>
          </p:grpSpPr>
          <p:sp>
            <p:nvSpPr>
              <p:cNvPr id="8153" name="Google Shape;8153;p72"/>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2"/>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2"/>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2"/>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72"/>
            <p:cNvGrpSpPr/>
            <p:nvPr/>
          </p:nvGrpSpPr>
          <p:grpSpPr>
            <a:xfrm>
              <a:off x="1766187" y="1179665"/>
              <a:ext cx="80700" cy="1526144"/>
              <a:chOff x="1766187" y="1179665"/>
              <a:chExt cx="80700" cy="1526144"/>
            </a:xfrm>
          </p:grpSpPr>
          <p:sp>
            <p:nvSpPr>
              <p:cNvPr id="8164" name="Google Shape;8164;p72"/>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2"/>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2"/>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2"/>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2"/>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2"/>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2"/>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2"/>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72"/>
            <p:cNvGrpSpPr/>
            <p:nvPr/>
          </p:nvGrpSpPr>
          <p:grpSpPr>
            <a:xfrm>
              <a:off x="1936935" y="1179665"/>
              <a:ext cx="80700" cy="1526144"/>
              <a:chOff x="1936935" y="1179665"/>
              <a:chExt cx="80700" cy="1526144"/>
            </a:xfrm>
          </p:grpSpPr>
          <p:sp>
            <p:nvSpPr>
              <p:cNvPr id="8175" name="Google Shape;8175;p72"/>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2"/>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2"/>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2"/>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2"/>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2"/>
            <p:cNvGrpSpPr/>
            <p:nvPr/>
          </p:nvGrpSpPr>
          <p:grpSpPr>
            <a:xfrm>
              <a:off x="2110795" y="1179665"/>
              <a:ext cx="80700" cy="1526144"/>
              <a:chOff x="2110795" y="1179665"/>
              <a:chExt cx="80700" cy="1526144"/>
            </a:xfrm>
          </p:grpSpPr>
          <p:sp>
            <p:nvSpPr>
              <p:cNvPr id="8186" name="Google Shape;8186;p72"/>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2"/>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2"/>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2"/>
            <p:cNvGrpSpPr/>
            <p:nvPr/>
          </p:nvGrpSpPr>
          <p:grpSpPr>
            <a:xfrm>
              <a:off x="2284655" y="1179665"/>
              <a:ext cx="80700" cy="1526144"/>
              <a:chOff x="2284655" y="1179665"/>
              <a:chExt cx="80700" cy="1526144"/>
            </a:xfrm>
          </p:grpSpPr>
          <p:sp>
            <p:nvSpPr>
              <p:cNvPr id="8197" name="Google Shape;8197;p72"/>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2"/>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2"/>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2"/>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2"/>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7" name="Google Shape;8207;p72"/>
          <p:cNvGrpSpPr/>
          <p:nvPr/>
        </p:nvGrpSpPr>
        <p:grpSpPr>
          <a:xfrm>
            <a:off x="2603245" y="985011"/>
            <a:ext cx="1364248" cy="1102133"/>
            <a:chOff x="2623904" y="1198803"/>
            <a:chExt cx="1364248" cy="1102133"/>
          </a:xfrm>
        </p:grpSpPr>
        <p:grpSp>
          <p:nvGrpSpPr>
            <p:cNvPr id="8208" name="Google Shape;8208;p72"/>
            <p:cNvGrpSpPr/>
            <p:nvPr/>
          </p:nvGrpSpPr>
          <p:grpSpPr>
            <a:xfrm>
              <a:off x="2623907" y="1198803"/>
              <a:ext cx="1364245" cy="273000"/>
              <a:chOff x="2623907" y="1198803"/>
              <a:chExt cx="1364245" cy="273000"/>
            </a:xfrm>
          </p:grpSpPr>
          <p:sp>
            <p:nvSpPr>
              <p:cNvPr id="8209" name="Google Shape;8209;p72"/>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72"/>
            <p:cNvGrpSpPr/>
            <p:nvPr/>
          </p:nvGrpSpPr>
          <p:grpSpPr>
            <a:xfrm>
              <a:off x="2623904" y="1476964"/>
              <a:ext cx="1364245" cy="273000"/>
              <a:chOff x="2623904" y="1476964"/>
              <a:chExt cx="1364245" cy="273000"/>
            </a:xfrm>
          </p:grpSpPr>
          <p:sp>
            <p:nvSpPr>
              <p:cNvPr id="8215" name="Google Shape;8215;p72"/>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2"/>
            <p:cNvGrpSpPr/>
            <p:nvPr/>
          </p:nvGrpSpPr>
          <p:grpSpPr>
            <a:xfrm>
              <a:off x="2623907" y="1749775"/>
              <a:ext cx="1364245" cy="273000"/>
              <a:chOff x="2623907" y="1749775"/>
              <a:chExt cx="1364245" cy="273000"/>
            </a:xfrm>
          </p:grpSpPr>
          <p:sp>
            <p:nvSpPr>
              <p:cNvPr id="8221" name="Google Shape;8221;p72"/>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72"/>
            <p:cNvGrpSpPr/>
            <p:nvPr/>
          </p:nvGrpSpPr>
          <p:grpSpPr>
            <a:xfrm>
              <a:off x="2623904" y="2027936"/>
              <a:ext cx="1364245" cy="273000"/>
              <a:chOff x="2623904" y="2027936"/>
              <a:chExt cx="1364245" cy="273000"/>
            </a:xfrm>
          </p:grpSpPr>
          <p:sp>
            <p:nvSpPr>
              <p:cNvPr id="8227" name="Google Shape;8227;p7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2" name="Google Shape;8232;p72"/>
          <p:cNvGrpSpPr/>
          <p:nvPr/>
        </p:nvGrpSpPr>
        <p:grpSpPr>
          <a:xfrm>
            <a:off x="2592706" y="2444193"/>
            <a:ext cx="1387541" cy="159124"/>
            <a:chOff x="3200660" y="2180272"/>
            <a:chExt cx="2563824" cy="378237"/>
          </a:xfrm>
        </p:grpSpPr>
        <p:sp>
          <p:nvSpPr>
            <p:cNvPr id="8233" name="Google Shape;8233;p7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2"/>
          <p:cNvGrpSpPr/>
          <p:nvPr/>
        </p:nvGrpSpPr>
        <p:grpSpPr>
          <a:xfrm>
            <a:off x="2589231" y="2722018"/>
            <a:ext cx="1390502" cy="159625"/>
            <a:chOff x="3530150" y="2790075"/>
            <a:chExt cx="1962600" cy="225300"/>
          </a:xfrm>
        </p:grpSpPr>
        <p:sp>
          <p:nvSpPr>
            <p:cNvPr id="8252" name="Google Shape;8252;p7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72"/>
          <p:cNvGrpSpPr/>
          <p:nvPr/>
        </p:nvGrpSpPr>
        <p:grpSpPr>
          <a:xfrm>
            <a:off x="2589884" y="3000344"/>
            <a:ext cx="1411629" cy="153761"/>
            <a:chOff x="3558802" y="4011427"/>
            <a:chExt cx="1866000" cy="111300"/>
          </a:xfrm>
        </p:grpSpPr>
        <p:sp>
          <p:nvSpPr>
            <p:cNvPr id="8255" name="Google Shape;8255;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2"/>
          <p:cNvGrpSpPr/>
          <p:nvPr/>
        </p:nvGrpSpPr>
        <p:grpSpPr>
          <a:xfrm>
            <a:off x="2589576" y="2205744"/>
            <a:ext cx="1383503" cy="119749"/>
            <a:chOff x="3465975" y="2270276"/>
            <a:chExt cx="1986364" cy="171929"/>
          </a:xfrm>
        </p:grpSpPr>
        <p:sp>
          <p:nvSpPr>
            <p:cNvPr id="8258" name="Google Shape;8258;p7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72"/>
          <p:cNvGrpSpPr/>
          <p:nvPr/>
        </p:nvGrpSpPr>
        <p:grpSpPr>
          <a:xfrm>
            <a:off x="2600584" y="3569394"/>
            <a:ext cx="1369531" cy="195460"/>
            <a:chOff x="723300" y="4253549"/>
            <a:chExt cx="2276482" cy="324900"/>
          </a:xfrm>
        </p:grpSpPr>
        <p:sp>
          <p:nvSpPr>
            <p:cNvPr id="8267" name="Google Shape;8267;p7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2"/>
          <p:cNvGrpSpPr/>
          <p:nvPr/>
        </p:nvGrpSpPr>
        <p:grpSpPr>
          <a:xfrm>
            <a:off x="2590145" y="3270574"/>
            <a:ext cx="1389066" cy="180119"/>
            <a:chOff x="705948" y="3788465"/>
            <a:chExt cx="2308953" cy="299400"/>
          </a:xfrm>
        </p:grpSpPr>
        <p:sp>
          <p:nvSpPr>
            <p:cNvPr id="8273" name="Google Shape;8273;p7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72"/>
          <p:cNvGrpSpPr/>
          <p:nvPr/>
        </p:nvGrpSpPr>
        <p:grpSpPr>
          <a:xfrm>
            <a:off x="2638082" y="3883554"/>
            <a:ext cx="1304609" cy="294074"/>
            <a:chOff x="2658741" y="4097347"/>
            <a:chExt cx="1304609" cy="294074"/>
          </a:xfrm>
        </p:grpSpPr>
        <p:grpSp>
          <p:nvGrpSpPr>
            <p:cNvPr id="8279" name="Google Shape;8279;p72"/>
            <p:cNvGrpSpPr/>
            <p:nvPr/>
          </p:nvGrpSpPr>
          <p:grpSpPr>
            <a:xfrm>
              <a:off x="2658741" y="4097347"/>
              <a:ext cx="118572" cy="294074"/>
              <a:chOff x="3343310" y="4475555"/>
              <a:chExt cx="127717" cy="316753"/>
            </a:xfrm>
          </p:grpSpPr>
          <p:sp>
            <p:nvSpPr>
              <p:cNvPr id="8280" name="Google Shape;8280;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72"/>
            <p:cNvGrpSpPr/>
            <p:nvPr/>
          </p:nvGrpSpPr>
          <p:grpSpPr>
            <a:xfrm>
              <a:off x="3815519" y="4098388"/>
              <a:ext cx="147831" cy="291991"/>
              <a:chOff x="3527539" y="4476677"/>
              <a:chExt cx="159232" cy="314510"/>
            </a:xfrm>
          </p:grpSpPr>
          <p:sp>
            <p:nvSpPr>
              <p:cNvPr id="8283" name="Google Shape;8283;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72"/>
            <p:cNvGrpSpPr/>
            <p:nvPr/>
          </p:nvGrpSpPr>
          <p:grpSpPr>
            <a:xfrm>
              <a:off x="3511696" y="4098388"/>
              <a:ext cx="147831" cy="291991"/>
              <a:chOff x="3527539" y="4476677"/>
              <a:chExt cx="159232" cy="314510"/>
            </a:xfrm>
          </p:grpSpPr>
          <p:sp>
            <p:nvSpPr>
              <p:cNvPr id="8286" name="Google Shape;8286;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72"/>
            <p:cNvGrpSpPr/>
            <p:nvPr/>
          </p:nvGrpSpPr>
          <p:grpSpPr>
            <a:xfrm>
              <a:off x="3207874" y="4098388"/>
              <a:ext cx="147831" cy="291991"/>
              <a:chOff x="3527539" y="4476677"/>
              <a:chExt cx="159232" cy="314510"/>
            </a:xfrm>
          </p:grpSpPr>
          <p:sp>
            <p:nvSpPr>
              <p:cNvPr id="8289" name="Google Shape;8289;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72"/>
            <p:cNvGrpSpPr/>
            <p:nvPr/>
          </p:nvGrpSpPr>
          <p:grpSpPr>
            <a:xfrm>
              <a:off x="2933305" y="4097347"/>
              <a:ext cx="118572" cy="294074"/>
              <a:chOff x="3343310" y="4475555"/>
              <a:chExt cx="127717" cy="316753"/>
            </a:xfrm>
          </p:grpSpPr>
          <p:sp>
            <p:nvSpPr>
              <p:cNvPr id="8292" name="Google Shape;8292;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4" name="Google Shape;8294;p72"/>
          <p:cNvGrpSpPr/>
          <p:nvPr/>
        </p:nvGrpSpPr>
        <p:grpSpPr>
          <a:xfrm>
            <a:off x="4256912" y="1866676"/>
            <a:ext cx="1433821" cy="191501"/>
            <a:chOff x="4273350" y="2080469"/>
            <a:chExt cx="1433821" cy="191501"/>
          </a:xfrm>
        </p:grpSpPr>
        <p:grpSp>
          <p:nvGrpSpPr>
            <p:cNvPr id="8295" name="Google Shape;8295;p72"/>
            <p:cNvGrpSpPr/>
            <p:nvPr/>
          </p:nvGrpSpPr>
          <p:grpSpPr>
            <a:xfrm>
              <a:off x="4273350" y="2080469"/>
              <a:ext cx="1433821" cy="0"/>
              <a:chOff x="5224975" y="2962250"/>
              <a:chExt cx="1544400" cy="0"/>
            </a:xfrm>
          </p:grpSpPr>
          <p:cxnSp>
            <p:nvCxnSpPr>
              <p:cNvPr id="8296" name="Google Shape;8296;p7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297" name="Google Shape;8297;p7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298" name="Google Shape;8298;p72"/>
            <p:cNvGrpSpPr/>
            <p:nvPr/>
          </p:nvGrpSpPr>
          <p:grpSpPr>
            <a:xfrm>
              <a:off x="4273350" y="2271969"/>
              <a:ext cx="1433821" cy="0"/>
              <a:chOff x="5224975" y="2962250"/>
              <a:chExt cx="1544400" cy="0"/>
            </a:xfrm>
          </p:grpSpPr>
          <p:cxnSp>
            <p:nvCxnSpPr>
              <p:cNvPr id="8299" name="Google Shape;8299;p7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300" name="Google Shape;8300;p7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301" name="Google Shape;8301;p72"/>
          <p:cNvGrpSpPr/>
          <p:nvPr/>
        </p:nvGrpSpPr>
        <p:grpSpPr>
          <a:xfrm>
            <a:off x="4258467" y="969244"/>
            <a:ext cx="1430711" cy="743389"/>
            <a:chOff x="5159450" y="1919950"/>
            <a:chExt cx="1541050" cy="862500"/>
          </a:xfrm>
        </p:grpSpPr>
        <p:sp>
          <p:nvSpPr>
            <p:cNvPr id="8302" name="Google Shape;8302;p7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ES"/>
            </a:p>
          </p:txBody>
        </p:sp>
        <p:grpSp>
          <p:nvGrpSpPr>
            <p:cNvPr id="8303" name="Google Shape;8303;p72"/>
            <p:cNvGrpSpPr/>
            <p:nvPr/>
          </p:nvGrpSpPr>
          <p:grpSpPr>
            <a:xfrm>
              <a:off x="5159450" y="1919950"/>
              <a:ext cx="1541050" cy="862500"/>
              <a:chOff x="5159450" y="1919950"/>
              <a:chExt cx="1541050" cy="862500"/>
            </a:xfrm>
          </p:grpSpPr>
          <p:cxnSp>
            <p:nvCxnSpPr>
              <p:cNvPr id="8304" name="Google Shape;8304;p7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305" name="Google Shape;8305;p7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306" name="Google Shape;8306;p72"/>
          <p:cNvGrpSpPr/>
          <p:nvPr/>
        </p:nvGrpSpPr>
        <p:grpSpPr>
          <a:xfrm>
            <a:off x="4248581" y="2192571"/>
            <a:ext cx="1450484" cy="1052087"/>
            <a:chOff x="5230575" y="1554475"/>
            <a:chExt cx="2137150" cy="1550150"/>
          </a:xfrm>
        </p:grpSpPr>
        <p:sp>
          <p:nvSpPr>
            <p:cNvPr id="8307" name="Google Shape;8307;p7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72"/>
          <p:cNvGrpSpPr/>
          <p:nvPr/>
        </p:nvGrpSpPr>
        <p:grpSpPr>
          <a:xfrm rot="10800000">
            <a:off x="4265131" y="3284761"/>
            <a:ext cx="1417383" cy="887946"/>
            <a:chOff x="5645403" y="2920021"/>
            <a:chExt cx="2650800" cy="2180614"/>
          </a:xfrm>
        </p:grpSpPr>
        <p:sp>
          <p:nvSpPr>
            <p:cNvPr id="8321" name="Google Shape;8321;p7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22" name="Google Shape;8322;p72"/>
            <p:cNvCxnSpPr>
              <a:stCxn id="832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323" name="Google Shape;8323;p7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24" name="Google Shape;8324;p72"/>
            <p:cNvCxnSpPr>
              <a:endCxn id="8323"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325" name="Google Shape;8325;p7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26" name="Google Shape;8326;p72"/>
            <p:cNvCxnSpPr>
              <a:stCxn id="8325"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327" name="Google Shape;8327;p7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28" name="Google Shape;8328;p72"/>
            <p:cNvCxnSpPr>
              <a:endCxn id="832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329" name="Google Shape;8329;p72"/>
          <p:cNvGrpSpPr/>
          <p:nvPr/>
        </p:nvGrpSpPr>
        <p:grpSpPr>
          <a:xfrm>
            <a:off x="7365491" y="2188116"/>
            <a:ext cx="1071743" cy="1021579"/>
            <a:chOff x="7189833" y="2022667"/>
            <a:chExt cx="1251159" cy="1192597"/>
          </a:xfrm>
        </p:grpSpPr>
        <p:sp>
          <p:nvSpPr>
            <p:cNvPr id="8330" name="Google Shape;8330;p7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72"/>
          <p:cNvGrpSpPr/>
          <p:nvPr/>
        </p:nvGrpSpPr>
        <p:grpSpPr>
          <a:xfrm>
            <a:off x="706762" y="2614523"/>
            <a:ext cx="1695374" cy="1560837"/>
            <a:chOff x="727421" y="2828315"/>
            <a:chExt cx="1695374" cy="1560837"/>
          </a:xfrm>
        </p:grpSpPr>
        <p:grpSp>
          <p:nvGrpSpPr>
            <p:cNvPr id="8335" name="Google Shape;8335;p72"/>
            <p:cNvGrpSpPr/>
            <p:nvPr/>
          </p:nvGrpSpPr>
          <p:grpSpPr>
            <a:xfrm>
              <a:off x="819108" y="2882501"/>
              <a:ext cx="103104" cy="1426186"/>
              <a:chOff x="4674013" y="3100904"/>
              <a:chExt cx="122758" cy="1698043"/>
            </a:xfrm>
          </p:grpSpPr>
          <p:sp>
            <p:nvSpPr>
              <p:cNvPr id="8336" name="Google Shape;8336;p7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72"/>
            <p:cNvGrpSpPr/>
            <p:nvPr/>
          </p:nvGrpSpPr>
          <p:grpSpPr>
            <a:xfrm>
              <a:off x="1062475" y="2882501"/>
              <a:ext cx="103104" cy="1426186"/>
              <a:chOff x="4940438" y="3100904"/>
              <a:chExt cx="122758" cy="1698043"/>
            </a:xfrm>
          </p:grpSpPr>
          <p:sp>
            <p:nvSpPr>
              <p:cNvPr id="8344" name="Google Shape;8344;p7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2"/>
            <p:cNvGrpSpPr/>
            <p:nvPr/>
          </p:nvGrpSpPr>
          <p:grpSpPr>
            <a:xfrm>
              <a:off x="1299324" y="2882501"/>
              <a:ext cx="103104" cy="1426186"/>
              <a:chOff x="5206863" y="3100904"/>
              <a:chExt cx="122758" cy="1698043"/>
            </a:xfrm>
          </p:grpSpPr>
          <p:sp>
            <p:nvSpPr>
              <p:cNvPr id="8352" name="Google Shape;8352;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72"/>
            <p:cNvGrpSpPr/>
            <p:nvPr/>
          </p:nvGrpSpPr>
          <p:grpSpPr>
            <a:xfrm>
              <a:off x="1786057" y="2882501"/>
              <a:ext cx="103104" cy="1426186"/>
              <a:chOff x="6006138" y="3143629"/>
              <a:chExt cx="122758" cy="1698043"/>
            </a:xfrm>
          </p:grpSpPr>
          <p:sp>
            <p:nvSpPr>
              <p:cNvPr id="8360" name="Google Shape;8360;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72"/>
            <p:cNvGrpSpPr/>
            <p:nvPr/>
          </p:nvGrpSpPr>
          <p:grpSpPr>
            <a:xfrm>
              <a:off x="2029422" y="2882501"/>
              <a:ext cx="103104" cy="1426186"/>
              <a:chOff x="6805413" y="3100904"/>
              <a:chExt cx="122758" cy="1698043"/>
            </a:xfrm>
          </p:grpSpPr>
          <p:sp>
            <p:nvSpPr>
              <p:cNvPr id="8368" name="Google Shape;8368;p7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2"/>
            <p:cNvGrpSpPr/>
            <p:nvPr/>
          </p:nvGrpSpPr>
          <p:grpSpPr>
            <a:xfrm>
              <a:off x="727421" y="2828315"/>
              <a:ext cx="1695374" cy="1560837"/>
              <a:chOff x="734799" y="2782450"/>
              <a:chExt cx="1571100" cy="1577400"/>
            </a:xfrm>
          </p:grpSpPr>
          <p:cxnSp>
            <p:nvCxnSpPr>
              <p:cNvPr id="8376" name="Google Shape;8376;p7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377" name="Google Shape;8377;p7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378" name="Google Shape;8378;p72"/>
            <p:cNvGrpSpPr/>
            <p:nvPr/>
          </p:nvGrpSpPr>
          <p:grpSpPr>
            <a:xfrm>
              <a:off x="2272795" y="2882501"/>
              <a:ext cx="103104" cy="1426186"/>
              <a:chOff x="5206863" y="3100904"/>
              <a:chExt cx="122758" cy="1698043"/>
            </a:xfrm>
          </p:grpSpPr>
          <p:sp>
            <p:nvSpPr>
              <p:cNvPr id="8379" name="Google Shape;8379;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2"/>
            <p:cNvGrpSpPr/>
            <p:nvPr/>
          </p:nvGrpSpPr>
          <p:grpSpPr>
            <a:xfrm>
              <a:off x="1542694" y="2882501"/>
              <a:ext cx="103104" cy="1426186"/>
              <a:chOff x="6006138" y="3143629"/>
              <a:chExt cx="122758" cy="1698043"/>
            </a:xfrm>
          </p:grpSpPr>
          <p:sp>
            <p:nvSpPr>
              <p:cNvPr id="8387" name="Google Shape;8387;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4" name="Google Shape;8394;p72"/>
          <p:cNvGrpSpPr/>
          <p:nvPr/>
        </p:nvGrpSpPr>
        <p:grpSpPr>
          <a:xfrm>
            <a:off x="5915341" y="2192094"/>
            <a:ext cx="1248543" cy="1025319"/>
            <a:chOff x="5183758" y="1210600"/>
            <a:chExt cx="3605380" cy="2960783"/>
          </a:xfrm>
        </p:grpSpPr>
        <p:sp>
          <p:nvSpPr>
            <p:cNvPr id="8395" name="Google Shape;8395;p7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9" name="Google Shape;8399;p7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400" name="Google Shape;8400;p7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401" name="Google Shape;8401;p7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402" name="Google Shape;8402;p7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403" name="Google Shape;8403;p7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2"/>
          <p:cNvGrpSpPr/>
          <p:nvPr/>
        </p:nvGrpSpPr>
        <p:grpSpPr>
          <a:xfrm>
            <a:off x="5772403" y="3330411"/>
            <a:ext cx="2664831" cy="843440"/>
            <a:chOff x="5916567" y="1099697"/>
            <a:chExt cx="2556683" cy="809211"/>
          </a:xfrm>
        </p:grpSpPr>
        <p:sp>
          <p:nvSpPr>
            <p:cNvPr id="8405" name="Google Shape;8405;p7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72"/>
          <p:cNvGrpSpPr/>
          <p:nvPr/>
        </p:nvGrpSpPr>
        <p:grpSpPr>
          <a:xfrm>
            <a:off x="5879943" y="979270"/>
            <a:ext cx="1299851" cy="1023338"/>
            <a:chOff x="5900602" y="1193063"/>
            <a:chExt cx="1299851" cy="1023338"/>
          </a:xfrm>
        </p:grpSpPr>
        <p:grpSp>
          <p:nvGrpSpPr>
            <p:cNvPr id="8414" name="Google Shape;8414;p72"/>
            <p:cNvGrpSpPr/>
            <p:nvPr/>
          </p:nvGrpSpPr>
          <p:grpSpPr>
            <a:xfrm>
              <a:off x="6743564" y="1193063"/>
              <a:ext cx="456889" cy="700379"/>
              <a:chOff x="6743564" y="1193063"/>
              <a:chExt cx="456889" cy="700379"/>
            </a:xfrm>
          </p:grpSpPr>
          <p:grpSp>
            <p:nvGrpSpPr>
              <p:cNvPr id="8415" name="Google Shape;8415;p72"/>
              <p:cNvGrpSpPr/>
              <p:nvPr/>
            </p:nvGrpSpPr>
            <p:grpSpPr>
              <a:xfrm>
                <a:off x="6743564" y="1690731"/>
                <a:ext cx="214402" cy="202710"/>
                <a:chOff x="6743564" y="1690731"/>
                <a:chExt cx="214402" cy="202710"/>
              </a:xfrm>
            </p:grpSpPr>
            <p:sp>
              <p:nvSpPr>
                <p:cNvPr id="8416" name="Google Shape;8416;p72"/>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72"/>
              <p:cNvGrpSpPr/>
              <p:nvPr/>
            </p:nvGrpSpPr>
            <p:grpSpPr>
              <a:xfrm>
                <a:off x="6915505" y="1193063"/>
                <a:ext cx="284947" cy="589637"/>
                <a:chOff x="6915505" y="1193063"/>
                <a:chExt cx="284947" cy="589637"/>
              </a:xfrm>
            </p:grpSpPr>
            <p:sp>
              <p:nvSpPr>
                <p:cNvPr id="8419" name="Google Shape;8419;p7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0" name="Google Shape;8420;p7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421" name="Google Shape;8421;p72"/>
            <p:cNvGrpSpPr/>
            <p:nvPr/>
          </p:nvGrpSpPr>
          <p:grpSpPr>
            <a:xfrm>
              <a:off x="6520337" y="1193063"/>
              <a:ext cx="341815" cy="801589"/>
              <a:chOff x="6520337" y="1193063"/>
              <a:chExt cx="341815" cy="801589"/>
            </a:xfrm>
          </p:grpSpPr>
          <p:grpSp>
            <p:nvGrpSpPr>
              <p:cNvPr id="8422" name="Google Shape;8422;p72"/>
              <p:cNvGrpSpPr/>
              <p:nvPr/>
            </p:nvGrpSpPr>
            <p:grpSpPr>
              <a:xfrm>
                <a:off x="6520337" y="1589527"/>
                <a:ext cx="213950" cy="405125"/>
                <a:chOff x="6520337" y="1589527"/>
                <a:chExt cx="213950" cy="405125"/>
              </a:xfrm>
            </p:grpSpPr>
            <p:sp>
              <p:nvSpPr>
                <p:cNvPr id="8423" name="Google Shape;8423;p7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425" name="Google Shape;8425;p72"/>
              <p:cNvGrpSpPr/>
              <p:nvPr/>
            </p:nvGrpSpPr>
            <p:grpSpPr>
              <a:xfrm>
                <a:off x="6577204" y="1193063"/>
                <a:ext cx="284947" cy="453562"/>
                <a:chOff x="6577204" y="1193063"/>
                <a:chExt cx="284947" cy="453562"/>
              </a:xfrm>
            </p:grpSpPr>
            <p:sp>
              <p:nvSpPr>
                <p:cNvPr id="8426" name="Google Shape;8426;p7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7" name="Google Shape;8427;p7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428" name="Google Shape;8428;p72"/>
            <p:cNvGrpSpPr/>
            <p:nvPr/>
          </p:nvGrpSpPr>
          <p:grpSpPr>
            <a:xfrm>
              <a:off x="6238903" y="1193063"/>
              <a:ext cx="300475" cy="901782"/>
              <a:chOff x="6238903" y="1193063"/>
              <a:chExt cx="300475" cy="901782"/>
            </a:xfrm>
          </p:grpSpPr>
          <p:grpSp>
            <p:nvGrpSpPr>
              <p:cNvPr id="8429" name="Google Shape;8429;p72"/>
              <p:cNvGrpSpPr/>
              <p:nvPr/>
            </p:nvGrpSpPr>
            <p:grpSpPr>
              <a:xfrm>
                <a:off x="6290865" y="1489315"/>
                <a:ext cx="248514" cy="605530"/>
                <a:chOff x="6290865" y="1489315"/>
                <a:chExt cx="248514" cy="605530"/>
              </a:xfrm>
            </p:grpSpPr>
            <p:sp>
              <p:nvSpPr>
                <p:cNvPr id="8430" name="Google Shape;8430;p7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2"/>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72"/>
              <p:cNvGrpSpPr/>
              <p:nvPr/>
            </p:nvGrpSpPr>
            <p:grpSpPr>
              <a:xfrm>
                <a:off x="6238903" y="1193063"/>
                <a:ext cx="284947" cy="327512"/>
                <a:chOff x="6238903" y="1193063"/>
                <a:chExt cx="284947" cy="327512"/>
              </a:xfrm>
            </p:grpSpPr>
            <p:sp>
              <p:nvSpPr>
                <p:cNvPr id="8433" name="Google Shape;8433;p7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34" name="Google Shape;8434;p7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435" name="Google Shape;8435;p72"/>
            <p:cNvGrpSpPr/>
            <p:nvPr/>
          </p:nvGrpSpPr>
          <p:grpSpPr>
            <a:xfrm>
              <a:off x="5900602" y="1193063"/>
              <a:ext cx="444345" cy="1023338"/>
              <a:chOff x="5900602" y="1193063"/>
              <a:chExt cx="444345" cy="1023338"/>
            </a:xfrm>
          </p:grpSpPr>
          <p:grpSp>
            <p:nvGrpSpPr>
              <p:cNvPr id="8436" name="Google Shape;8436;p72"/>
              <p:cNvGrpSpPr/>
              <p:nvPr/>
            </p:nvGrpSpPr>
            <p:grpSpPr>
              <a:xfrm>
                <a:off x="6046501" y="1367785"/>
                <a:ext cx="298446" cy="848616"/>
                <a:chOff x="6046501" y="1367785"/>
                <a:chExt cx="298446" cy="848616"/>
              </a:xfrm>
            </p:grpSpPr>
            <p:sp>
              <p:nvSpPr>
                <p:cNvPr id="8437" name="Google Shape;8437;p7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2"/>
              <p:cNvGrpSpPr/>
              <p:nvPr/>
            </p:nvGrpSpPr>
            <p:grpSpPr>
              <a:xfrm>
                <a:off x="5900602" y="1193063"/>
                <a:ext cx="284947" cy="182312"/>
                <a:chOff x="5900602" y="1193063"/>
                <a:chExt cx="284947" cy="182312"/>
              </a:xfrm>
            </p:grpSpPr>
            <p:sp>
              <p:nvSpPr>
                <p:cNvPr id="8440" name="Google Shape;8440;p7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41" name="Google Shape;8441;p7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442" name="Google Shape;8442;p72"/>
          <p:cNvGrpSpPr/>
          <p:nvPr/>
        </p:nvGrpSpPr>
        <p:grpSpPr>
          <a:xfrm>
            <a:off x="7217825" y="979415"/>
            <a:ext cx="1219413" cy="1051365"/>
            <a:chOff x="7287122" y="1165658"/>
            <a:chExt cx="1219413" cy="1051365"/>
          </a:xfrm>
        </p:grpSpPr>
        <p:grpSp>
          <p:nvGrpSpPr>
            <p:cNvPr id="8443" name="Google Shape;8443;p72"/>
            <p:cNvGrpSpPr/>
            <p:nvPr/>
          </p:nvGrpSpPr>
          <p:grpSpPr>
            <a:xfrm>
              <a:off x="7287122" y="1969723"/>
              <a:ext cx="1219413" cy="247300"/>
              <a:chOff x="7287122" y="1969723"/>
              <a:chExt cx="1219413" cy="247300"/>
            </a:xfrm>
          </p:grpSpPr>
          <p:sp>
            <p:nvSpPr>
              <p:cNvPr id="8444" name="Google Shape;8444;p7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5" name="Google Shape;8445;p72"/>
              <p:cNvGrpSpPr/>
              <p:nvPr/>
            </p:nvGrpSpPr>
            <p:grpSpPr>
              <a:xfrm>
                <a:off x="7287122" y="2063892"/>
                <a:ext cx="1151753" cy="73428"/>
                <a:chOff x="7287122" y="2063892"/>
                <a:chExt cx="1151753" cy="73428"/>
              </a:xfrm>
            </p:grpSpPr>
            <p:sp>
              <p:nvSpPr>
                <p:cNvPr id="8446" name="Google Shape;8446;p7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47" name="Google Shape;8447;p7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448" name="Google Shape;8448;p72"/>
            <p:cNvGrpSpPr/>
            <p:nvPr/>
          </p:nvGrpSpPr>
          <p:grpSpPr>
            <a:xfrm>
              <a:off x="7287122" y="1712201"/>
              <a:ext cx="1219403" cy="246767"/>
              <a:chOff x="7287122" y="1712201"/>
              <a:chExt cx="1219403" cy="246767"/>
            </a:xfrm>
          </p:grpSpPr>
          <p:sp>
            <p:nvSpPr>
              <p:cNvPr id="8449" name="Google Shape;8449;p7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0" name="Google Shape;8450;p72"/>
              <p:cNvGrpSpPr/>
              <p:nvPr/>
            </p:nvGrpSpPr>
            <p:grpSpPr>
              <a:xfrm>
                <a:off x="7287122" y="1842861"/>
                <a:ext cx="1005303" cy="73419"/>
                <a:chOff x="7287122" y="1842861"/>
                <a:chExt cx="1005303" cy="73419"/>
              </a:xfrm>
            </p:grpSpPr>
            <p:sp>
              <p:nvSpPr>
                <p:cNvPr id="8451" name="Google Shape;8451;p7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52" name="Google Shape;8452;p7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453" name="Google Shape;8453;p72"/>
            <p:cNvGrpSpPr/>
            <p:nvPr/>
          </p:nvGrpSpPr>
          <p:grpSpPr>
            <a:xfrm>
              <a:off x="7287122" y="1447520"/>
              <a:ext cx="1219403" cy="286667"/>
              <a:chOff x="7287122" y="1447520"/>
              <a:chExt cx="1219403" cy="286667"/>
            </a:xfrm>
          </p:grpSpPr>
          <p:sp>
            <p:nvSpPr>
              <p:cNvPr id="8454" name="Google Shape;8454;p7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5" name="Google Shape;8455;p72"/>
              <p:cNvGrpSpPr/>
              <p:nvPr/>
            </p:nvGrpSpPr>
            <p:grpSpPr>
              <a:xfrm>
                <a:off x="7287122" y="1581977"/>
                <a:ext cx="852803" cy="73428"/>
                <a:chOff x="7287122" y="1581977"/>
                <a:chExt cx="852803" cy="73428"/>
              </a:xfrm>
            </p:grpSpPr>
            <p:sp>
              <p:nvSpPr>
                <p:cNvPr id="8456" name="Google Shape;8456;p7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57" name="Google Shape;8457;p7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458" name="Google Shape;8458;p72"/>
            <p:cNvGrpSpPr/>
            <p:nvPr/>
          </p:nvGrpSpPr>
          <p:grpSpPr>
            <a:xfrm>
              <a:off x="7287122" y="1165658"/>
              <a:ext cx="1219403" cy="344253"/>
              <a:chOff x="7287122" y="1165658"/>
              <a:chExt cx="1219403" cy="344253"/>
            </a:xfrm>
          </p:grpSpPr>
          <p:sp>
            <p:nvSpPr>
              <p:cNvPr id="8459" name="Google Shape;8459;p7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0" name="Google Shape;8460;p72"/>
              <p:cNvGrpSpPr/>
              <p:nvPr/>
            </p:nvGrpSpPr>
            <p:grpSpPr>
              <a:xfrm>
                <a:off x="7287122" y="1341025"/>
                <a:ext cx="695703" cy="73419"/>
                <a:chOff x="7287122" y="1341025"/>
                <a:chExt cx="695703" cy="73419"/>
              </a:xfrm>
            </p:grpSpPr>
            <p:sp>
              <p:nvSpPr>
                <p:cNvPr id="8461" name="Google Shape;8461;p7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62" name="Google Shape;8462;p7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66"/>
        <p:cNvGrpSpPr/>
        <p:nvPr/>
      </p:nvGrpSpPr>
      <p:grpSpPr>
        <a:xfrm>
          <a:off x="0" y="0"/>
          <a:ext cx="0" cy="0"/>
          <a:chOff x="0" y="0"/>
          <a:chExt cx="0" cy="0"/>
        </a:xfrm>
      </p:grpSpPr>
      <p:sp>
        <p:nvSpPr>
          <p:cNvPr id="8467" name="Google Shape;8467;p73"/>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468" name="Google Shape;8468;p73"/>
          <p:cNvGrpSpPr/>
          <p:nvPr/>
        </p:nvGrpSpPr>
        <p:grpSpPr>
          <a:xfrm>
            <a:off x="830341" y="2307733"/>
            <a:ext cx="340168" cy="298978"/>
            <a:chOff x="892750" y="267400"/>
            <a:chExt cx="483125" cy="424625"/>
          </a:xfrm>
        </p:grpSpPr>
        <p:sp>
          <p:nvSpPr>
            <p:cNvPr id="8469" name="Google Shape;8469;p73"/>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0" name="Google Shape;8470;p73"/>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1" name="Google Shape;8471;p73"/>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2" name="Google Shape;8472;p73"/>
          <p:cNvGrpSpPr/>
          <p:nvPr/>
        </p:nvGrpSpPr>
        <p:grpSpPr>
          <a:xfrm>
            <a:off x="1268776" y="2287121"/>
            <a:ext cx="298996" cy="340204"/>
            <a:chOff x="1516475" y="238075"/>
            <a:chExt cx="424650" cy="483175"/>
          </a:xfrm>
        </p:grpSpPr>
        <p:sp>
          <p:nvSpPr>
            <p:cNvPr id="8473" name="Google Shape;8473;p73"/>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4" name="Google Shape;8474;p73"/>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5" name="Google Shape;8475;p73"/>
          <p:cNvGrpSpPr/>
          <p:nvPr/>
        </p:nvGrpSpPr>
        <p:grpSpPr>
          <a:xfrm>
            <a:off x="1661867" y="2367520"/>
            <a:ext cx="341488" cy="179405"/>
            <a:chOff x="2080675" y="352325"/>
            <a:chExt cx="485000" cy="254800"/>
          </a:xfrm>
        </p:grpSpPr>
        <p:sp>
          <p:nvSpPr>
            <p:cNvPr id="8476" name="Google Shape;8476;p73"/>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7" name="Google Shape;8477;p73"/>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8" name="Google Shape;8478;p73"/>
          <p:cNvGrpSpPr/>
          <p:nvPr/>
        </p:nvGrpSpPr>
        <p:grpSpPr>
          <a:xfrm>
            <a:off x="2111046" y="2287138"/>
            <a:ext cx="298996" cy="340168"/>
            <a:chOff x="2705375" y="238125"/>
            <a:chExt cx="424650" cy="483125"/>
          </a:xfrm>
        </p:grpSpPr>
        <p:sp>
          <p:nvSpPr>
            <p:cNvPr id="8479" name="Google Shape;8479;p73"/>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73"/>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1" name="Google Shape;8481;p73"/>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2" name="Google Shape;8482;p73"/>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3" name="Google Shape;8483;p73"/>
          <p:cNvGrpSpPr/>
          <p:nvPr/>
        </p:nvGrpSpPr>
        <p:grpSpPr>
          <a:xfrm>
            <a:off x="2527187" y="2287455"/>
            <a:ext cx="301161" cy="339535"/>
            <a:chOff x="3299850" y="238575"/>
            <a:chExt cx="427725" cy="482225"/>
          </a:xfrm>
        </p:grpSpPr>
        <p:sp>
          <p:nvSpPr>
            <p:cNvPr id="8484" name="Google Shape;8484;p7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5" name="Google Shape;8485;p7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7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7" name="Google Shape;8487;p7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8" name="Google Shape;8488;p7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9" name="Google Shape;8489;p73"/>
          <p:cNvGrpSpPr/>
          <p:nvPr/>
        </p:nvGrpSpPr>
        <p:grpSpPr>
          <a:xfrm>
            <a:off x="2914108" y="2287138"/>
            <a:ext cx="352455" cy="340168"/>
            <a:chOff x="3857225" y="238125"/>
            <a:chExt cx="500575" cy="483125"/>
          </a:xfrm>
        </p:grpSpPr>
        <p:sp>
          <p:nvSpPr>
            <p:cNvPr id="8490" name="Google Shape;8490;p7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1" name="Google Shape;8491;p7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2" name="Google Shape;8492;p7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7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4" name="Google Shape;8494;p7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5" name="Google Shape;8495;p7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6" name="Google Shape;8496;p7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97" name="Google Shape;8497;p73"/>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98" name="Google Shape;8498;p73"/>
          <p:cNvGrpSpPr/>
          <p:nvPr/>
        </p:nvGrpSpPr>
        <p:grpSpPr>
          <a:xfrm>
            <a:off x="3760885" y="2287165"/>
            <a:ext cx="340186" cy="340116"/>
            <a:chOff x="5053900" y="238200"/>
            <a:chExt cx="483150" cy="483050"/>
          </a:xfrm>
        </p:grpSpPr>
        <p:sp>
          <p:nvSpPr>
            <p:cNvPr id="8499" name="Google Shape;8499;p73"/>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0" name="Google Shape;8500;p73"/>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73"/>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2" name="Google Shape;8502;p73"/>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3" name="Google Shape;8503;p73"/>
          <p:cNvGrpSpPr/>
          <p:nvPr/>
        </p:nvGrpSpPr>
        <p:grpSpPr>
          <a:xfrm>
            <a:off x="4174835" y="2287138"/>
            <a:ext cx="340168" cy="340168"/>
            <a:chOff x="5648375" y="238125"/>
            <a:chExt cx="483125" cy="483125"/>
          </a:xfrm>
        </p:grpSpPr>
        <p:sp>
          <p:nvSpPr>
            <p:cNvPr id="8504" name="Google Shape;8504;p73"/>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5" name="Google Shape;8505;p73"/>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6" name="Google Shape;8506;p73"/>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7" name="Google Shape;8507;p73"/>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8" name="Google Shape;8508;p73"/>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9" name="Google Shape;8509;p73"/>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0" name="Google Shape;8510;p73"/>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1" name="Google Shape;8511;p73"/>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2" name="Google Shape;8512;p73"/>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3" name="Google Shape;8513;p73"/>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4" name="Google Shape;8514;p73"/>
          <p:cNvGrpSpPr/>
          <p:nvPr/>
        </p:nvGrpSpPr>
        <p:grpSpPr>
          <a:xfrm>
            <a:off x="4591521" y="2287138"/>
            <a:ext cx="340168" cy="340168"/>
            <a:chOff x="6242825" y="238125"/>
            <a:chExt cx="483125" cy="483125"/>
          </a:xfrm>
        </p:grpSpPr>
        <p:sp>
          <p:nvSpPr>
            <p:cNvPr id="8515" name="Google Shape;8515;p73"/>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6" name="Google Shape;8516;p73"/>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7" name="Google Shape;8517;p73"/>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8" name="Google Shape;8518;p73"/>
          <p:cNvGrpSpPr/>
          <p:nvPr/>
        </p:nvGrpSpPr>
        <p:grpSpPr>
          <a:xfrm>
            <a:off x="828643" y="2727362"/>
            <a:ext cx="343566" cy="298943"/>
            <a:chOff x="889275" y="861850"/>
            <a:chExt cx="487950" cy="424575"/>
          </a:xfrm>
        </p:grpSpPr>
        <p:sp>
          <p:nvSpPr>
            <p:cNvPr id="8519" name="Google Shape;8519;p73"/>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0" name="Google Shape;8520;p73"/>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1" name="Google Shape;8521;p73"/>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2" name="Google Shape;8522;p73"/>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23" name="Google Shape;8523;p73"/>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4" name="Google Shape;8524;p73"/>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25" name="Google Shape;8525;p73"/>
          <p:cNvGrpSpPr/>
          <p:nvPr/>
        </p:nvGrpSpPr>
        <p:grpSpPr>
          <a:xfrm>
            <a:off x="2090460" y="2706749"/>
            <a:ext cx="340168" cy="340168"/>
            <a:chOff x="2676100" y="832575"/>
            <a:chExt cx="483125" cy="483125"/>
          </a:xfrm>
        </p:grpSpPr>
        <p:sp>
          <p:nvSpPr>
            <p:cNvPr id="8526" name="Google Shape;8526;p7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7" name="Google Shape;8527;p7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8" name="Google Shape;8528;p7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9" name="Google Shape;8529;p73"/>
          <p:cNvGrpSpPr/>
          <p:nvPr/>
        </p:nvGrpSpPr>
        <p:grpSpPr>
          <a:xfrm>
            <a:off x="2501963" y="2706749"/>
            <a:ext cx="351610" cy="340168"/>
            <a:chOff x="3270550" y="832575"/>
            <a:chExt cx="499375" cy="483125"/>
          </a:xfrm>
        </p:grpSpPr>
        <p:sp>
          <p:nvSpPr>
            <p:cNvPr id="8530" name="Google Shape;8530;p7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1" name="Google Shape;8531;p7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2" name="Google Shape;8532;p7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3" name="Google Shape;8533;p73"/>
          <p:cNvGrpSpPr/>
          <p:nvPr/>
        </p:nvGrpSpPr>
        <p:grpSpPr>
          <a:xfrm>
            <a:off x="2920243" y="2717381"/>
            <a:ext cx="340186" cy="318904"/>
            <a:chOff x="3865000" y="847675"/>
            <a:chExt cx="483150" cy="452925"/>
          </a:xfrm>
        </p:grpSpPr>
        <p:sp>
          <p:nvSpPr>
            <p:cNvPr id="8534" name="Google Shape;8534;p7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5" name="Google Shape;8535;p7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6" name="Google Shape;8536;p7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7" name="Google Shape;8537;p7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8" name="Google Shape;8538;p73"/>
          <p:cNvGrpSpPr/>
          <p:nvPr/>
        </p:nvGrpSpPr>
        <p:grpSpPr>
          <a:xfrm>
            <a:off x="3335925" y="2727300"/>
            <a:ext cx="344798" cy="299066"/>
            <a:chOff x="4452900" y="861750"/>
            <a:chExt cx="489700" cy="424750"/>
          </a:xfrm>
        </p:grpSpPr>
        <p:sp>
          <p:nvSpPr>
            <p:cNvPr id="8539" name="Google Shape;8539;p73"/>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0" name="Google Shape;8540;p73"/>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1" name="Google Shape;8541;p73"/>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2" name="Google Shape;8542;p73"/>
          <p:cNvGrpSpPr/>
          <p:nvPr/>
        </p:nvGrpSpPr>
        <p:grpSpPr>
          <a:xfrm>
            <a:off x="3753158" y="2706758"/>
            <a:ext cx="355641" cy="340151"/>
            <a:chOff x="5049750" y="832600"/>
            <a:chExt cx="505100" cy="483100"/>
          </a:xfrm>
        </p:grpSpPr>
        <p:sp>
          <p:nvSpPr>
            <p:cNvPr id="8543" name="Google Shape;8543;p7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4" name="Google Shape;8544;p7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45" name="Google Shape;8545;p73"/>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46" name="Google Shape;8546;p73"/>
          <p:cNvGrpSpPr/>
          <p:nvPr/>
        </p:nvGrpSpPr>
        <p:grpSpPr>
          <a:xfrm>
            <a:off x="4612107" y="2706749"/>
            <a:ext cx="298996" cy="340168"/>
            <a:chOff x="6272100" y="832575"/>
            <a:chExt cx="424650" cy="483125"/>
          </a:xfrm>
        </p:grpSpPr>
        <p:sp>
          <p:nvSpPr>
            <p:cNvPr id="8547" name="Google Shape;8547;p73"/>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8" name="Google Shape;8548;p73"/>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9" name="Google Shape;8549;p73"/>
          <p:cNvGrpSpPr/>
          <p:nvPr/>
        </p:nvGrpSpPr>
        <p:grpSpPr>
          <a:xfrm>
            <a:off x="830315" y="3125798"/>
            <a:ext cx="340221" cy="340186"/>
            <a:chOff x="893650" y="1428000"/>
            <a:chExt cx="483200" cy="483150"/>
          </a:xfrm>
        </p:grpSpPr>
        <p:sp>
          <p:nvSpPr>
            <p:cNvPr id="8550" name="Google Shape;8550;p73"/>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1" name="Google Shape;8551;p73"/>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2" name="Google Shape;8552;p73"/>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3" name="Google Shape;8553;p73"/>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54" name="Google Shape;8554;p73"/>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5" name="Google Shape;8555;p73"/>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56" name="Google Shape;8556;p73"/>
          <p:cNvGrpSpPr/>
          <p:nvPr/>
        </p:nvGrpSpPr>
        <p:grpSpPr>
          <a:xfrm>
            <a:off x="2084132" y="3146463"/>
            <a:ext cx="352825" cy="298855"/>
            <a:chOff x="2676100" y="1456375"/>
            <a:chExt cx="501100" cy="424450"/>
          </a:xfrm>
        </p:grpSpPr>
        <p:sp>
          <p:nvSpPr>
            <p:cNvPr id="8557" name="Google Shape;8557;p73"/>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8" name="Google Shape;8558;p73"/>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9" name="Google Shape;8559;p73"/>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0" name="Google Shape;8560;p73"/>
          <p:cNvGrpSpPr/>
          <p:nvPr/>
        </p:nvGrpSpPr>
        <p:grpSpPr>
          <a:xfrm>
            <a:off x="2507657" y="3125806"/>
            <a:ext cx="340221" cy="340168"/>
            <a:chOff x="3270475" y="1427025"/>
            <a:chExt cx="483200" cy="483125"/>
          </a:xfrm>
        </p:grpSpPr>
        <p:sp>
          <p:nvSpPr>
            <p:cNvPr id="8561" name="Google Shape;8561;p7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2" name="Google Shape;8562;p7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3" name="Google Shape;8563;p7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4" name="Google Shape;8564;p73"/>
          <p:cNvGrpSpPr/>
          <p:nvPr/>
        </p:nvGrpSpPr>
        <p:grpSpPr>
          <a:xfrm>
            <a:off x="2918570" y="3125780"/>
            <a:ext cx="343530" cy="340221"/>
            <a:chOff x="3860250" y="1427025"/>
            <a:chExt cx="487900" cy="483200"/>
          </a:xfrm>
        </p:grpSpPr>
        <p:sp>
          <p:nvSpPr>
            <p:cNvPr id="8565" name="Google Shape;8565;p73"/>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6" name="Google Shape;8566;p73"/>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7" name="Google Shape;8567;p73"/>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68" name="Google Shape;8568;p73"/>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9" name="Google Shape;8569;p73"/>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70" name="Google Shape;8570;p73"/>
          <p:cNvGrpSpPr/>
          <p:nvPr/>
        </p:nvGrpSpPr>
        <p:grpSpPr>
          <a:xfrm>
            <a:off x="4174808" y="3125806"/>
            <a:ext cx="340221" cy="340168"/>
            <a:chOff x="5648375" y="1427025"/>
            <a:chExt cx="483200" cy="483125"/>
          </a:xfrm>
        </p:grpSpPr>
        <p:sp>
          <p:nvSpPr>
            <p:cNvPr id="8571" name="Google Shape;8571;p73"/>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2" name="Google Shape;8572;p73"/>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3" name="Google Shape;8573;p73"/>
          <p:cNvGrpSpPr/>
          <p:nvPr/>
        </p:nvGrpSpPr>
        <p:grpSpPr>
          <a:xfrm>
            <a:off x="4589294" y="3125789"/>
            <a:ext cx="344622" cy="340204"/>
            <a:chOff x="6238300" y="1426975"/>
            <a:chExt cx="489450" cy="483175"/>
          </a:xfrm>
        </p:grpSpPr>
        <p:sp>
          <p:nvSpPr>
            <p:cNvPr id="8574" name="Google Shape;8574;p73"/>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5" name="Google Shape;8575;p73"/>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6" name="Google Shape;8576;p73"/>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77" name="Google Shape;8577;p73"/>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78" name="Google Shape;8578;p73"/>
          <p:cNvGrpSpPr/>
          <p:nvPr/>
        </p:nvGrpSpPr>
        <p:grpSpPr>
          <a:xfrm>
            <a:off x="1248190" y="3544794"/>
            <a:ext cx="340168" cy="340186"/>
            <a:chOff x="1487200" y="2021475"/>
            <a:chExt cx="483125" cy="483150"/>
          </a:xfrm>
        </p:grpSpPr>
        <p:sp>
          <p:nvSpPr>
            <p:cNvPr id="8579" name="Google Shape;8579;p73"/>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0" name="Google Shape;8580;p73"/>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1" name="Google Shape;8581;p73"/>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2" name="Google Shape;8582;p73"/>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3" name="Google Shape;8583;p73"/>
          <p:cNvGrpSpPr/>
          <p:nvPr/>
        </p:nvGrpSpPr>
        <p:grpSpPr>
          <a:xfrm>
            <a:off x="1662527" y="3565398"/>
            <a:ext cx="340168" cy="298978"/>
            <a:chOff x="2081650" y="2050750"/>
            <a:chExt cx="483125" cy="424625"/>
          </a:xfrm>
        </p:grpSpPr>
        <p:sp>
          <p:nvSpPr>
            <p:cNvPr id="8584" name="Google Shape;8584;p73"/>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5" name="Google Shape;8585;p73"/>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6" name="Google Shape;8586;p73"/>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7" name="Google Shape;8587;p73"/>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8" name="Google Shape;8588;p73"/>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9" name="Google Shape;8589;p73"/>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0" name="Google Shape;8590;p73"/>
          <p:cNvGrpSpPr/>
          <p:nvPr/>
        </p:nvGrpSpPr>
        <p:grpSpPr>
          <a:xfrm>
            <a:off x="2090460" y="3588721"/>
            <a:ext cx="340168" cy="252332"/>
            <a:chOff x="2676100" y="2083800"/>
            <a:chExt cx="483125" cy="358375"/>
          </a:xfrm>
        </p:grpSpPr>
        <p:sp>
          <p:nvSpPr>
            <p:cNvPr id="8591" name="Google Shape;8591;p73"/>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2" name="Google Shape;8592;p73"/>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3" name="Google Shape;8593;p73"/>
          <p:cNvGrpSpPr/>
          <p:nvPr/>
        </p:nvGrpSpPr>
        <p:grpSpPr>
          <a:xfrm>
            <a:off x="2515974" y="3554766"/>
            <a:ext cx="323587" cy="320242"/>
            <a:chOff x="3282325" y="2035675"/>
            <a:chExt cx="459575" cy="454825"/>
          </a:xfrm>
        </p:grpSpPr>
        <p:sp>
          <p:nvSpPr>
            <p:cNvPr id="8594" name="Google Shape;8594;p73"/>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5" name="Google Shape;8595;p73"/>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6" name="Google Shape;8596;p73"/>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7" name="Google Shape;8597;p73"/>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98" name="Google Shape;8598;p73"/>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9" name="Google Shape;8599;p73"/>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00" name="Google Shape;8600;p73"/>
          <p:cNvGrpSpPr/>
          <p:nvPr/>
        </p:nvGrpSpPr>
        <p:grpSpPr>
          <a:xfrm>
            <a:off x="3760673" y="3544803"/>
            <a:ext cx="340608" cy="340168"/>
            <a:chOff x="5053900" y="2021500"/>
            <a:chExt cx="483750" cy="483125"/>
          </a:xfrm>
        </p:grpSpPr>
        <p:sp>
          <p:nvSpPr>
            <p:cNvPr id="8601" name="Google Shape;8601;p7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2" name="Google Shape;8602;p7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3" name="Google Shape;8603;p7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4" name="Google Shape;8604;p7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5" name="Google Shape;8605;p7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6" name="Google Shape;8606;p7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7" name="Google Shape;8607;p7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8" name="Google Shape;8608;p7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09" name="Google Shape;8609;p73"/>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10" name="Google Shape;8610;p73"/>
          <p:cNvGrpSpPr/>
          <p:nvPr/>
        </p:nvGrpSpPr>
        <p:grpSpPr>
          <a:xfrm>
            <a:off x="4585773" y="3547971"/>
            <a:ext cx="351663" cy="333831"/>
            <a:chOff x="6222125" y="2025975"/>
            <a:chExt cx="499450" cy="474125"/>
          </a:xfrm>
        </p:grpSpPr>
        <p:sp>
          <p:nvSpPr>
            <p:cNvPr id="8611" name="Google Shape;8611;p73"/>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2" name="Google Shape;8612;p73"/>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3" name="Google Shape;8613;p73"/>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4" name="Google Shape;8614;p73"/>
          <p:cNvGrpSpPr/>
          <p:nvPr/>
        </p:nvGrpSpPr>
        <p:grpSpPr>
          <a:xfrm>
            <a:off x="5043335" y="2364541"/>
            <a:ext cx="335504" cy="185953"/>
            <a:chOff x="896050" y="2725450"/>
            <a:chExt cx="476500" cy="264100"/>
          </a:xfrm>
        </p:grpSpPr>
        <p:sp>
          <p:nvSpPr>
            <p:cNvPr id="8615" name="Google Shape;8615;p73"/>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6" name="Google Shape;8616;p73"/>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7" name="Google Shape;8617;p73"/>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8" name="Google Shape;8618;p73"/>
          <p:cNvGrpSpPr/>
          <p:nvPr/>
        </p:nvGrpSpPr>
        <p:grpSpPr>
          <a:xfrm>
            <a:off x="5474075" y="2287425"/>
            <a:ext cx="340168" cy="340186"/>
            <a:chOff x="1487200" y="2615925"/>
            <a:chExt cx="483125" cy="483150"/>
          </a:xfrm>
        </p:grpSpPr>
        <p:sp>
          <p:nvSpPr>
            <p:cNvPr id="8619" name="Google Shape;8619;p73"/>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0" name="Google Shape;8620;p73"/>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1" name="Google Shape;8621;p73"/>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2" name="Google Shape;8622;p73"/>
          <p:cNvGrpSpPr/>
          <p:nvPr/>
        </p:nvGrpSpPr>
        <p:grpSpPr>
          <a:xfrm>
            <a:off x="5874024" y="2287425"/>
            <a:ext cx="353564" cy="340186"/>
            <a:chOff x="2077575" y="2615925"/>
            <a:chExt cx="502150" cy="483150"/>
          </a:xfrm>
        </p:grpSpPr>
        <p:sp>
          <p:nvSpPr>
            <p:cNvPr id="8623" name="Google Shape;8623;p73"/>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4" name="Google Shape;8624;p73"/>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5" name="Google Shape;8625;p73"/>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6" name="Google Shape;8626;p73"/>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7" name="Google Shape;8627;p73"/>
          <p:cNvGrpSpPr/>
          <p:nvPr/>
        </p:nvGrpSpPr>
        <p:grpSpPr>
          <a:xfrm>
            <a:off x="6297813" y="2303452"/>
            <a:ext cx="334536" cy="308132"/>
            <a:chOff x="2680100" y="2638725"/>
            <a:chExt cx="475125" cy="437625"/>
          </a:xfrm>
        </p:grpSpPr>
        <p:sp>
          <p:nvSpPr>
            <p:cNvPr id="8628" name="Google Shape;8628;p73"/>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9" name="Google Shape;8629;p73"/>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0" name="Google Shape;8630;p73"/>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1" name="Google Shape;8631;p73"/>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2" name="Google Shape;8632;p73"/>
          <p:cNvGrpSpPr/>
          <p:nvPr/>
        </p:nvGrpSpPr>
        <p:grpSpPr>
          <a:xfrm>
            <a:off x="6763452" y="2287425"/>
            <a:ext cx="239183" cy="340186"/>
            <a:chOff x="3342275" y="2615925"/>
            <a:chExt cx="339700" cy="483150"/>
          </a:xfrm>
        </p:grpSpPr>
        <p:sp>
          <p:nvSpPr>
            <p:cNvPr id="8633" name="Google Shape;8633;p73"/>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4" name="Google Shape;8634;p73"/>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35" name="Google Shape;8635;p73"/>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6" name="Google Shape;8636;p73"/>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7" name="Google Shape;8637;p73"/>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38" name="Google Shape;8638;p73"/>
          <p:cNvGrpSpPr/>
          <p:nvPr/>
        </p:nvGrpSpPr>
        <p:grpSpPr>
          <a:xfrm>
            <a:off x="5380655" y="3961361"/>
            <a:ext cx="339482" cy="339271"/>
            <a:chOff x="5648900" y="2616600"/>
            <a:chExt cx="482150" cy="481850"/>
          </a:xfrm>
        </p:grpSpPr>
        <p:sp>
          <p:nvSpPr>
            <p:cNvPr id="8639" name="Google Shape;8639;p73"/>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0" name="Google Shape;8640;p73"/>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1" name="Google Shape;8641;p73"/>
          <p:cNvGrpSpPr/>
          <p:nvPr/>
        </p:nvGrpSpPr>
        <p:grpSpPr>
          <a:xfrm>
            <a:off x="3699939" y="3968149"/>
            <a:ext cx="325626" cy="325694"/>
            <a:chOff x="6242825" y="2615925"/>
            <a:chExt cx="483125" cy="483225"/>
          </a:xfrm>
        </p:grpSpPr>
        <p:sp>
          <p:nvSpPr>
            <p:cNvPr id="8642" name="Google Shape;8642;p7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3" name="Google Shape;8643;p7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4" name="Google Shape;8644;p7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5" name="Google Shape;8645;p7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6" name="Google Shape;8646;p7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47" name="Google Shape;8647;p73"/>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48" name="Google Shape;8648;p73"/>
          <p:cNvGrpSpPr/>
          <p:nvPr/>
        </p:nvGrpSpPr>
        <p:grpSpPr>
          <a:xfrm>
            <a:off x="5473116" y="2707036"/>
            <a:ext cx="342087" cy="340186"/>
            <a:chOff x="1487200" y="3210375"/>
            <a:chExt cx="485850" cy="483150"/>
          </a:xfrm>
        </p:grpSpPr>
        <p:sp>
          <p:nvSpPr>
            <p:cNvPr id="8649" name="Google Shape;8649;p73"/>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0" name="Google Shape;8650;p73"/>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1" name="Google Shape;8651;p73"/>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52" name="Google Shape;8652;p73"/>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3" name="Google Shape;8653;p73"/>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54" name="Google Shape;8654;p73"/>
          <p:cNvGrpSpPr/>
          <p:nvPr/>
        </p:nvGrpSpPr>
        <p:grpSpPr>
          <a:xfrm>
            <a:off x="6712475" y="2707027"/>
            <a:ext cx="341136" cy="340204"/>
            <a:chOff x="3269875" y="3210400"/>
            <a:chExt cx="484500" cy="483175"/>
          </a:xfrm>
        </p:grpSpPr>
        <p:sp>
          <p:nvSpPr>
            <p:cNvPr id="8655" name="Google Shape;8655;p73"/>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6" name="Google Shape;8656;p73"/>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7" name="Google Shape;8657;p73"/>
          <p:cNvGrpSpPr/>
          <p:nvPr/>
        </p:nvGrpSpPr>
        <p:grpSpPr>
          <a:xfrm>
            <a:off x="7211568" y="2706666"/>
            <a:ext cx="170216" cy="340925"/>
            <a:chOff x="3985700" y="3210375"/>
            <a:chExt cx="241750" cy="484200"/>
          </a:xfrm>
        </p:grpSpPr>
        <p:sp>
          <p:nvSpPr>
            <p:cNvPr id="8658" name="Google Shape;8658;p73"/>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73"/>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0" name="Google Shape;8660;p73"/>
          <p:cNvGrpSpPr/>
          <p:nvPr/>
        </p:nvGrpSpPr>
        <p:grpSpPr>
          <a:xfrm>
            <a:off x="7550838" y="2707678"/>
            <a:ext cx="339007" cy="338901"/>
            <a:chOff x="4460225" y="3211300"/>
            <a:chExt cx="481475" cy="481325"/>
          </a:xfrm>
        </p:grpSpPr>
        <p:sp>
          <p:nvSpPr>
            <p:cNvPr id="8661" name="Google Shape;8661;p73"/>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2" name="Google Shape;8662;p73"/>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63" name="Google Shape;8663;p73"/>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64" name="Google Shape;8664;p73"/>
          <p:cNvGrpSpPr/>
          <p:nvPr/>
        </p:nvGrpSpPr>
        <p:grpSpPr>
          <a:xfrm>
            <a:off x="5824496" y="3990669"/>
            <a:ext cx="342034" cy="280654"/>
            <a:chOff x="5647000" y="3252650"/>
            <a:chExt cx="485775" cy="398600"/>
          </a:xfrm>
        </p:grpSpPr>
        <p:sp>
          <p:nvSpPr>
            <p:cNvPr id="8665" name="Google Shape;8665;p73"/>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6" name="Google Shape;8666;p73"/>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7" name="Google Shape;8667;p73"/>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8" name="Google Shape;8668;p73"/>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9" name="Google Shape;8669;p73"/>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0" name="Google Shape;8670;p73"/>
          <p:cNvGrpSpPr/>
          <p:nvPr/>
        </p:nvGrpSpPr>
        <p:grpSpPr>
          <a:xfrm>
            <a:off x="4129937" y="3996769"/>
            <a:ext cx="326536" cy="268454"/>
            <a:chOff x="6242450" y="3252800"/>
            <a:chExt cx="484475" cy="398300"/>
          </a:xfrm>
        </p:grpSpPr>
        <p:sp>
          <p:nvSpPr>
            <p:cNvPr id="8671" name="Google Shape;8671;p73"/>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2" name="Google Shape;8672;p73"/>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3" name="Google Shape;8673;p73"/>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4" name="Google Shape;8674;p73"/>
          <p:cNvGrpSpPr/>
          <p:nvPr/>
        </p:nvGrpSpPr>
        <p:grpSpPr>
          <a:xfrm>
            <a:off x="5061598" y="3126102"/>
            <a:ext cx="298978" cy="340168"/>
            <a:chOff x="922025" y="3804850"/>
            <a:chExt cx="424625" cy="483125"/>
          </a:xfrm>
        </p:grpSpPr>
        <p:sp>
          <p:nvSpPr>
            <p:cNvPr id="8675" name="Google Shape;8675;p73"/>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6" name="Google Shape;8676;p73"/>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77" name="Google Shape;8677;p73"/>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78" name="Google Shape;8678;p73"/>
          <p:cNvGrpSpPr/>
          <p:nvPr/>
        </p:nvGrpSpPr>
        <p:grpSpPr>
          <a:xfrm>
            <a:off x="5894327" y="3126102"/>
            <a:ext cx="312955" cy="340168"/>
            <a:chOff x="2100300" y="3804850"/>
            <a:chExt cx="444475" cy="483125"/>
          </a:xfrm>
        </p:grpSpPr>
        <p:sp>
          <p:nvSpPr>
            <p:cNvPr id="8679" name="Google Shape;8679;p73"/>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0" name="Google Shape;8680;p73"/>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1" name="Google Shape;8681;p73"/>
          <p:cNvGrpSpPr/>
          <p:nvPr/>
        </p:nvGrpSpPr>
        <p:grpSpPr>
          <a:xfrm>
            <a:off x="6317950" y="3126102"/>
            <a:ext cx="294261" cy="340168"/>
            <a:chOff x="2708700" y="3804850"/>
            <a:chExt cx="417925" cy="483125"/>
          </a:xfrm>
        </p:grpSpPr>
        <p:sp>
          <p:nvSpPr>
            <p:cNvPr id="8682" name="Google Shape;8682;p73"/>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3" name="Google Shape;8683;p73"/>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4" name="Google Shape;8684;p73"/>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5" name="Google Shape;8685;p73"/>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86" name="Google Shape;8686;p73"/>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7" name="Google Shape;8687;p73"/>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88" name="Google Shape;8688;p73"/>
          <p:cNvGrpSpPr/>
          <p:nvPr/>
        </p:nvGrpSpPr>
        <p:grpSpPr>
          <a:xfrm>
            <a:off x="7554825" y="3127378"/>
            <a:ext cx="331033" cy="337616"/>
            <a:chOff x="4467450" y="3808475"/>
            <a:chExt cx="470150" cy="479500"/>
          </a:xfrm>
        </p:grpSpPr>
        <p:sp>
          <p:nvSpPr>
            <p:cNvPr id="8689" name="Google Shape;8689;p73"/>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0" name="Google Shape;8690;p73"/>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1" name="Google Shape;8691;p73"/>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2" name="Google Shape;8692;p73"/>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3" name="Google Shape;8693;p73"/>
          <p:cNvGrpSpPr/>
          <p:nvPr/>
        </p:nvGrpSpPr>
        <p:grpSpPr>
          <a:xfrm>
            <a:off x="7975172" y="3126102"/>
            <a:ext cx="340186" cy="340168"/>
            <a:chOff x="5053900" y="3804850"/>
            <a:chExt cx="483150" cy="483125"/>
          </a:xfrm>
        </p:grpSpPr>
        <p:sp>
          <p:nvSpPr>
            <p:cNvPr id="8694" name="Google Shape;8694;p73"/>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5" name="Google Shape;8695;p73"/>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6" name="Google Shape;8696;p73"/>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7" name="Google Shape;8697;p73"/>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8" name="Google Shape;8698;p73"/>
          <p:cNvGrpSpPr/>
          <p:nvPr/>
        </p:nvGrpSpPr>
        <p:grpSpPr>
          <a:xfrm>
            <a:off x="6270890" y="3960912"/>
            <a:ext cx="340168" cy="340168"/>
            <a:chOff x="5648375" y="3804850"/>
            <a:chExt cx="483125" cy="483125"/>
          </a:xfrm>
        </p:grpSpPr>
        <p:sp>
          <p:nvSpPr>
            <p:cNvPr id="8699" name="Google Shape;8699;p73"/>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0" name="Google Shape;8700;p73"/>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1" name="Google Shape;8701;p73"/>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2" name="Google Shape;8702;p73"/>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3" name="Google Shape;8703;p73"/>
          <p:cNvGrpSpPr/>
          <p:nvPr/>
        </p:nvGrpSpPr>
        <p:grpSpPr>
          <a:xfrm>
            <a:off x="4560845" y="3973272"/>
            <a:ext cx="280923" cy="315449"/>
            <a:chOff x="6276025" y="3812400"/>
            <a:chExt cx="416800" cy="468025"/>
          </a:xfrm>
        </p:grpSpPr>
        <p:sp>
          <p:nvSpPr>
            <p:cNvPr id="8704" name="Google Shape;8704;p73"/>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5" name="Google Shape;8705;p73"/>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6" name="Google Shape;8706;p73"/>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7" name="Google Shape;8707;p73"/>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8" name="Google Shape;8708;p73"/>
          <p:cNvGrpSpPr/>
          <p:nvPr/>
        </p:nvGrpSpPr>
        <p:grpSpPr>
          <a:xfrm>
            <a:off x="5039779" y="3545089"/>
            <a:ext cx="342615" cy="340186"/>
            <a:chOff x="890400" y="4399350"/>
            <a:chExt cx="486600" cy="483150"/>
          </a:xfrm>
        </p:grpSpPr>
        <p:sp>
          <p:nvSpPr>
            <p:cNvPr id="8709" name="Google Shape;8709;p73"/>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0" name="Google Shape;8710;p73"/>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1" name="Google Shape;8711;p73"/>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2" name="Google Shape;8712;p73"/>
          <p:cNvGrpSpPr/>
          <p:nvPr/>
        </p:nvGrpSpPr>
        <p:grpSpPr>
          <a:xfrm>
            <a:off x="5474075" y="3560368"/>
            <a:ext cx="340168" cy="309628"/>
            <a:chOff x="1487200" y="4421025"/>
            <a:chExt cx="483125" cy="439750"/>
          </a:xfrm>
        </p:grpSpPr>
        <p:sp>
          <p:nvSpPr>
            <p:cNvPr id="8713" name="Google Shape;8713;p73"/>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4" name="Google Shape;8714;p73"/>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5" name="Google Shape;8715;p73"/>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6" name="Google Shape;8716;p73"/>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7" name="Google Shape;8717;p73"/>
          <p:cNvGrpSpPr/>
          <p:nvPr/>
        </p:nvGrpSpPr>
        <p:grpSpPr>
          <a:xfrm>
            <a:off x="5878353" y="3545107"/>
            <a:ext cx="344903" cy="340151"/>
            <a:chOff x="2079300" y="4399325"/>
            <a:chExt cx="489850" cy="483100"/>
          </a:xfrm>
        </p:grpSpPr>
        <p:sp>
          <p:nvSpPr>
            <p:cNvPr id="8718" name="Google Shape;8718;p73"/>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9" name="Google Shape;8719;p73"/>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20" name="Google Shape;8720;p73"/>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21" name="Google Shape;8721;p73"/>
          <p:cNvGrpSpPr/>
          <p:nvPr/>
        </p:nvGrpSpPr>
        <p:grpSpPr>
          <a:xfrm>
            <a:off x="6744925" y="3545107"/>
            <a:ext cx="276236" cy="340151"/>
            <a:chOff x="3316000" y="4399325"/>
            <a:chExt cx="392325" cy="483100"/>
          </a:xfrm>
        </p:grpSpPr>
        <p:sp>
          <p:nvSpPr>
            <p:cNvPr id="8722" name="Google Shape;8722;p73"/>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3" name="Google Shape;8723;p73"/>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4" name="Google Shape;8724;p73"/>
          <p:cNvGrpSpPr/>
          <p:nvPr/>
        </p:nvGrpSpPr>
        <p:grpSpPr>
          <a:xfrm>
            <a:off x="7169665" y="3545089"/>
            <a:ext cx="254022" cy="340186"/>
            <a:chOff x="3926225" y="4399275"/>
            <a:chExt cx="360775" cy="483150"/>
          </a:xfrm>
        </p:grpSpPr>
        <p:sp>
          <p:nvSpPr>
            <p:cNvPr id="8725" name="Google Shape;8725;p73"/>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6" name="Google Shape;8726;p73"/>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27" name="Google Shape;8727;p73"/>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28" name="Google Shape;8728;p73"/>
          <p:cNvGrpSpPr/>
          <p:nvPr/>
        </p:nvGrpSpPr>
        <p:grpSpPr>
          <a:xfrm>
            <a:off x="7975224" y="3545151"/>
            <a:ext cx="340080" cy="340063"/>
            <a:chOff x="5053975" y="4399375"/>
            <a:chExt cx="483000" cy="482975"/>
          </a:xfrm>
        </p:grpSpPr>
        <p:sp>
          <p:nvSpPr>
            <p:cNvPr id="8729" name="Google Shape;8729;p73"/>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0" name="Google Shape;8730;p73"/>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1" name="Google Shape;8731;p73"/>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2" name="Google Shape;8732;p73"/>
          <p:cNvGrpSpPr/>
          <p:nvPr/>
        </p:nvGrpSpPr>
        <p:grpSpPr>
          <a:xfrm>
            <a:off x="6715417" y="3960912"/>
            <a:ext cx="340168" cy="340168"/>
            <a:chOff x="5648375" y="4399300"/>
            <a:chExt cx="483125" cy="483125"/>
          </a:xfrm>
        </p:grpSpPr>
        <p:sp>
          <p:nvSpPr>
            <p:cNvPr id="8733" name="Google Shape;8733;p73"/>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4" name="Google Shape;8734;p73"/>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5" name="Google Shape;8735;p73"/>
          <p:cNvGrpSpPr/>
          <p:nvPr/>
        </p:nvGrpSpPr>
        <p:grpSpPr>
          <a:xfrm>
            <a:off x="4946140" y="3979624"/>
            <a:ext cx="330007" cy="302744"/>
            <a:chOff x="6239575" y="4416275"/>
            <a:chExt cx="489625" cy="449175"/>
          </a:xfrm>
        </p:grpSpPr>
        <p:sp>
          <p:nvSpPr>
            <p:cNvPr id="8736" name="Google Shape;8736;p73"/>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7" name="Google Shape;8737;p73"/>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8" name="Google Shape;8738;p73"/>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9" name="Google Shape;8739;p73"/>
          <p:cNvGrpSpPr/>
          <p:nvPr/>
        </p:nvGrpSpPr>
        <p:grpSpPr>
          <a:xfrm>
            <a:off x="2049419" y="3976879"/>
            <a:ext cx="308234" cy="308234"/>
            <a:chOff x="892750" y="4993750"/>
            <a:chExt cx="483125" cy="483125"/>
          </a:xfrm>
        </p:grpSpPr>
        <p:sp>
          <p:nvSpPr>
            <p:cNvPr id="8740" name="Google Shape;8740;p73"/>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1" name="Google Shape;8741;p73"/>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2" name="Google Shape;8742;p73"/>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3" name="Google Shape;8743;p73"/>
          <p:cNvGrpSpPr/>
          <p:nvPr/>
        </p:nvGrpSpPr>
        <p:grpSpPr>
          <a:xfrm>
            <a:off x="853427" y="3984006"/>
            <a:ext cx="293982" cy="293982"/>
            <a:chOff x="2676100" y="4993750"/>
            <a:chExt cx="483125" cy="483125"/>
          </a:xfrm>
        </p:grpSpPr>
        <p:sp>
          <p:nvSpPr>
            <p:cNvPr id="8744" name="Google Shape;8744;p73"/>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5" name="Google Shape;8745;p73"/>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6" name="Google Shape;8746;p73"/>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7" name="Google Shape;8747;p73"/>
          <p:cNvGrpSpPr/>
          <p:nvPr/>
        </p:nvGrpSpPr>
        <p:grpSpPr>
          <a:xfrm>
            <a:off x="3287244" y="3976879"/>
            <a:ext cx="308234" cy="308234"/>
            <a:chOff x="3270550" y="4993750"/>
            <a:chExt cx="483125" cy="483125"/>
          </a:xfrm>
        </p:grpSpPr>
        <p:sp>
          <p:nvSpPr>
            <p:cNvPr id="8748" name="Google Shape;8748;p73"/>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9" name="Google Shape;8749;p73"/>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0" name="Google Shape;8750;p73"/>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1" name="Google Shape;8751;p73"/>
          <p:cNvGrpSpPr/>
          <p:nvPr/>
        </p:nvGrpSpPr>
        <p:grpSpPr>
          <a:xfrm>
            <a:off x="1271279" y="3983960"/>
            <a:ext cx="293997" cy="294073"/>
            <a:chOff x="4459450" y="4993700"/>
            <a:chExt cx="483150" cy="483275"/>
          </a:xfrm>
        </p:grpSpPr>
        <p:sp>
          <p:nvSpPr>
            <p:cNvPr id="8752" name="Google Shape;8752;p73"/>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3" name="Google Shape;8753;p73"/>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4" name="Google Shape;8754;p73"/>
          <p:cNvGrpSpPr/>
          <p:nvPr/>
        </p:nvGrpSpPr>
        <p:grpSpPr>
          <a:xfrm>
            <a:off x="2462028" y="3976879"/>
            <a:ext cx="308234" cy="308234"/>
            <a:chOff x="1487200" y="4993750"/>
            <a:chExt cx="483125" cy="483125"/>
          </a:xfrm>
        </p:grpSpPr>
        <p:sp>
          <p:nvSpPr>
            <p:cNvPr id="8755" name="Google Shape;8755;p7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6" name="Google Shape;8756;p7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7" name="Google Shape;8757;p73"/>
          <p:cNvGrpSpPr/>
          <p:nvPr/>
        </p:nvGrpSpPr>
        <p:grpSpPr>
          <a:xfrm>
            <a:off x="2874638" y="3976879"/>
            <a:ext cx="308234" cy="308234"/>
            <a:chOff x="2081650" y="4993750"/>
            <a:chExt cx="483125" cy="483125"/>
          </a:xfrm>
        </p:grpSpPr>
        <p:sp>
          <p:nvSpPr>
            <p:cNvPr id="8758" name="Google Shape;8758;p7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9" name="Google Shape;8759;p7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0" name="Google Shape;8760;p73"/>
          <p:cNvGrpSpPr/>
          <p:nvPr/>
        </p:nvGrpSpPr>
        <p:grpSpPr>
          <a:xfrm>
            <a:off x="1651280" y="3983960"/>
            <a:ext cx="293997" cy="294073"/>
            <a:chOff x="5053900" y="4993700"/>
            <a:chExt cx="483150" cy="483275"/>
          </a:xfrm>
        </p:grpSpPr>
        <p:sp>
          <p:nvSpPr>
            <p:cNvPr id="8761" name="Google Shape;8761;p7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2" name="Google Shape;8762;p7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63" name="Google Shape;8763;p7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8764" name="Google Shape;8764;p73"/>
          <p:cNvGrpSpPr/>
          <p:nvPr/>
        </p:nvGrpSpPr>
        <p:grpSpPr>
          <a:xfrm>
            <a:off x="7159962" y="3960299"/>
            <a:ext cx="195401" cy="341395"/>
            <a:chOff x="1426400" y="1814750"/>
            <a:chExt cx="407850" cy="712575"/>
          </a:xfrm>
        </p:grpSpPr>
        <p:sp>
          <p:nvSpPr>
            <p:cNvPr id="8765" name="Google Shape;8765;p73"/>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3"/>
          <p:cNvGrpSpPr/>
          <p:nvPr/>
        </p:nvGrpSpPr>
        <p:grpSpPr>
          <a:xfrm>
            <a:off x="7494377" y="3991261"/>
            <a:ext cx="279423" cy="279471"/>
            <a:chOff x="1910075" y="2021700"/>
            <a:chExt cx="583225" cy="583325"/>
          </a:xfrm>
        </p:grpSpPr>
        <p:sp>
          <p:nvSpPr>
            <p:cNvPr id="8769" name="Google Shape;8769;p73"/>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73"/>
          <p:cNvGrpSpPr/>
          <p:nvPr/>
        </p:nvGrpSpPr>
        <p:grpSpPr>
          <a:xfrm>
            <a:off x="7912814" y="4026678"/>
            <a:ext cx="392874" cy="208636"/>
            <a:chOff x="2749275" y="2099575"/>
            <a:chExt cx="820025" cy="435475"/>
          </a:xfrm>
        </p:grpSpPr>
        <p:sp>
          <p:nvSpPr>
            <p:cNvPr id="8773" name="Google Shape;8773;p73"/>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3"/>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3"/>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80"/>
        <p:cNvGrpSpPr/>
        <p:nvPr/>
      </p:nvGrpSpPr>
      <p:grpSpPr>
        <a:xfrm>
          <a:off x="0" y="0"/>
          <a:ext cx="0" cy="0"/>
          <a:chOff x="0" y="0"/>
          <a:chExt cx="0" cy="0"/>
        </a:xfrm>
      </p:grpSpPr>
      <p:sp>
        <p:nvSpPr>
          <p:cNvPr id="8781" name="Google Shape;8781;p74"/>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4"/>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4"/>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74"/>
          <p:cNvGrpSpPr/>
          <p:nvPr/>
        </p:nvGrpSpPr>
        <p:grpSpPr>
          <a:xfrm>
            <a:off x="2987728" y="1340982"/>
            <a:ext cx="371882" cy="373766"/>
            <a:chOff x="-41270450" y="1973375"/>
            <a:chExt cx="315850" cy="317450"/>
          </a:xfrm>
        </p:grpSpPr>
        <p:sp>
          <p:nvSpPr>
            <p:cNvPr id="8785" name="Google Shape;8785;p74"/>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4"/>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4"/>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4"/>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74"/>
          <p:cNvGrpSpPr/>
          <p:nvPr/>
        </p:nvGrpSpPr>
        <p:grpSpPr>
          <a:xfrm>
            <a:off x="3005407" y="1787939"/>
            <a:ext cx="395871" cy="372088"/>
            <a:chOff x="-41291625" y="2339025"/>
            <a:chExt cx="336225" cy="316025"/>
          </a:xfrm>
        </p:grpSpPr>
        <p:sp>
          <p:nvSpPr>
            <p:cNvPr id="8790" name="Google Shape;8790;p74"/>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4"/>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2" name="Google Shape;8792;p74"/>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4"/>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4"/>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4"/>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4"/>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4"/>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8" name="Google Shape;8798;p74"/>
          <p:cNvGrpSpPr/>
          <p:nvPr/>
        </p:nvGrpSpPr>
        <p:grpSpPr>
          <a:xfrm>
            <a:off x="1229534" y="1312990"/>
            <a:ext cx="396931" cy="373147"/>
            <a:chOff x="-42804750" y="1949600"/>
            <a:chExt cx="337125" cy="316925"/>
          </a:xfrm>
        </p:grpSpPr>
        <p:sp>
          <p:nvSpPr>
            <p:cNvPr id="8799" name="Google Shape;8799;p74"/>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4"/>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4"/>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74"/>
          <p:cNvGrpSpPr/>
          <p:nvPr/>
        </p:nvGrpSpPr>
        <p:grpSpPr>
          <a:xfrm>
            <a:off x="1292211" y="1765686"/>
            <a:ext cx="335706" cy="364258"/>
            <a:chOff x="-42778750" y="2320125"/>
            <a:chExt cx="285125" cy="309375"/>
          </a:xfrm>
        </p:grpSpPr>
        <p:sp>
          <p:nvSpPr>
            <p:cNvPr id="8803" name="Google Shape;8803;p74"/>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4"/>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4"/>
          <p:cNvGrpSpPr/>
          <p:nvPr/>
        </p:nvGrpSpPr>
        <p:grpSpPr>
          <a:xfrm>
            <a:off x="1269879" y="2212691"/>
            <a:ext cx="375591" cy="374678"/>
            <a:chOff x="-42796875" y="2680675"/>
            <a:chExt cx="319000" cy="318225"/>
          </a:xfrm>
        </p:grpSpPr>
        <p:sp>
          <p:nvSpPr>
            <p:cNvPr id="8806" name="Google Shape;8806;p74"/>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4"/>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4"/>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4"/>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4"/>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1" name="Google Shape;8811;p74"/>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4"/>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4"/>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4"/>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5" name="Google Shape;8815;p74"/>
          <p:cNvGrpSpPr/>
          <p:nvPr/>
        </p:nvGrpSpPr>
        <p:grpSpPr>
          <a:xfrm>
            <a:off x="2168150" y="3090966"/>
            <a:ext cx="390426" cy="369586"/>
            <a:chOff x="-39055650" y="2315975"/>
            <a:chExt cx="331600" cy="313900"/>
          </a:xfrm>
        </p:grpSpPr>
        <p:sp>
          <p:nvSpPr>
            <p:cNvPr id="8816" name="Google Shape;8816;p74"/>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4"/>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8" name="Google Shape;8818;p74"/>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4"/>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0" name="Google Shape;8820;p74"/>
          <p:cNvGrpSpPr/>
          <p:nvPr/>
        </p:nvGrpSpPr>
        <p:grpSpPr>
          <a:xfrm>
            <a:off x="1659816" y="1313166"/>
            <a:ext cx="380241" cy="371793"/>
            <a:chOff x="-42430625" y="1949750"/>
            <a:chExt cx="322950" cy="315775"/>
          </a:xfrm>
        </p:grpSpPr>
        <p:sp>
          <p:nvSpPr>
            <p:cNvPr id="8821" name="Google Shape;8821;p74"/>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4"/>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4"/>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4"/>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5" name="Google Shape;8825;p74"/>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4"/>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4"/>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4"/>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4"/>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4"/>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1" name="Google Shape;8831;p74"/>
          <p:cNvGrpSpPr/>
          <p:nvPr/>
        </p:nvGrpSpPr>
        <p:grpSpPr>
          <a:xfrm>
            <a:off x="2623344" y="3089112"/>
            <a:ext cx="372824" cy="372058"/>
            <a:chOff x="-38686275" y="2314400"/>
            <a:chExt cx="316650" cy="316000"/>
          </a:xfrm>
        </p:grpSpPr>
        <p:sp>
          <p:nvSpPr>
            <p:cNvPr id="8832" name="Google Shape;8832;p74"/>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4"/>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4"/>
          <p:cNvGrpSpPr/>
          <p:nvPr/>
        </p:nvGrpSpPr>
        <p:grpSpPr>
          <a:xfrm>
            <a:off x="2621946" y="3581152"/>
            <a:ext cx="375620" cy="373736"/>
            <a:chOff x="-38686275" y="2682250"/>
            <a:chExt cx="319025" cy="317425"/>
          </a:xfrm>
        </p:grpSpPr>
        <p:sp>
          <p:nvSpPr>
            <p:cNvPr id="8835" name="Google Shape;8835;p74"/>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4"/>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74"/>
          <p:cNvGrpSpPr/>
          <p:nvPr/>
        </p:nvGrpSpPr>
        <p:grpSpPr>
          <a:xfrm>
            <a:off x="3940328" y="3579695"/>
            <a:ext cx="391368" cy="376650"/>
            <a:chOff x="-37534750" y="2668075"/>
            <a:chExt cx="332400" cy="319900"/>
          </a:xfrm>
        </p:grpSpPr>
        <p:sp>
          <p:nvSpPr>
            <p:cNvPr id="8838" name="Google Shape;8838;p74"/>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4"/>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0" name="Google Shape;8840;p74"/>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1" name="Google Shape;8841;p74"/>
          <p:cNvGrpSpPr/>
          <p:nvPr/>
        </p:nvGrpSpPr>
        <p:grpSpPr>
          <a:xfrm>
            <a:off x="2131694" y="1760829"/>
            <a:ext cx="375591" cy="374060"/>
            <a:chOff x="-42062025" y="2316000"/>
            <a:chExt cx="319000" cy="317700"/>
          </a:xfrm>
        </p:grpSpPr>
        <p:sp>
          <p:nvSpPr>
            <p:cNvPr id="8842" name="Google Shape;8842;p7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74"/>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5" name="Google Shape;8845;p74"/>
          <p:cNvGrpSpPr/>
          <p:nvPr/>
        </p:nvGrpSpPr>
        <p:grpSpPr>
          <a:xfrm>
            <a:off x="876569" y="2671933"/>
            <a:ext cx="330143" cy="368173"/>
            <a:chOff x="-40150450" y="1977325"/>
            <a:chExt cx="280400" cy="312700"/>
          </a:xfrm>
        </p:grpSpPr>
        <p:sp>
          <p:nvSpPr>
            <p:cNvPr id="8846" name="Google Shape;8846;p74"/>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4"/>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4"/>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4"/>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74"/>
          <p:cNvGrpSpPr/>
          <p:nvPr/>
        </p:nvGrpSpPr>
        <p:grpSpPr>
          <a:xfrm>
            <a:off x="870534" y="3131151"/>
            <a:ext cx="342211" cy="372824"/>
            <a:chOff x="-40160700" y="2339625"/>
            <a:chExt cx="290650" cy="316650"/>
          </a:xfrm>
        </p:grpSpPr>
        <p:sp>
          <p:nvSpPr>
            <p:cNvPr id="8851" name="Google Shape;8851;p74"/>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4"/>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4"/>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4"/>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74"/>
          <p:cNvGrpSpPr/>
          <p:nvPr/>
        </p:nvGrpSpPr>
        <p:grpSpPr>
          <a:xfrm>
            <a:off x="852359" y="3581608"/>
            <a:ext cx="375591" cy="372824"/>
            <a:chOff x="-40171725" y="2705875"/>
            <a:chExt cx="319000" cy="316650"/>
          </a:xfrm>
        </p:grpSpPr>
        <p:sp>
          <p:nvSpPr>
            <p:cNvPr id="8856" name="Google Shape;8856;p7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74"/>
          <p:cNvGrpSpPr/>
          <p:nvPr/>
        </p:nvGrpSpPr>
        <p:grpSpPr>
          <a:xfrm>
            <a:off x="3109957" y="2656064"/>
            <a:ext cx="272686" cy="373766"/>
            <a:chOff x="-38275925" y="1946600"/>
            <a:chExt cx="231600" cy="317450"/>
          </a:xfrm>
        </p:grpSpPr>
        <p:sp>
          <p:nvSpPr>
            <p:cNvPr id="8859" name="Google Shape;8859;p74"/>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4"/>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1" name="Google Shape;8861;p74"/>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4"/>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3" name="Google Shape;8863;p74"/>
          <p:cNvGrpSpPr/>
          <p:nvPr/>
        </p:nvGrpSpPr>
        <p:grpSpPr>
          <a:xfrm>
            <a:off x="2173841" y="4053505"/>
            <a:ext cx="382096" cy="371911"/>
            <a:chOff x="-37190575" y="1951325"/>
            <a:chExt cx="324525" cy="315875"/>
          </a:xfrm>
        </p:grpSpPr>
        <p:sp>
          <p:nvSpPr>
            <p:cNvPr id="8864" name="Google Shape;8864;p74"/>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4"/>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4"/>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4"/>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4"/>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9" name="Google Shape;8869;p74"/>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0" name="Google Shape;8870;p74"/>
          <p:cNvGrpSpPr/>
          <p:nvPr/>
        </p:nvGrpSpPr>
        <p:grpSpPr>
          <a:xfrm>
            <a:off x="2574144" y="1839656"/>
            <a:ext cx="373736" cy="293055"/>
            <a:chOff x="-41694200" y="2382950"/>
            <a:chExt cx="317425" cy="248900"/>
          </a:xfrm>
        </p:grpSpPr>
        <p:sp>
          <p:nvSpPr>
            <p:cNvPr id="8871" name="Google Shape;8871;p74"/>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4"/>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4"/>
          <p:cNvGrpSpPr/>
          <p:nvPr/>
        </p:nvGrpSpPr>
        <p:grpSpPr>
          <a:xfrm>
            <a:off x="2570967" y="2192964"/>
            <a:ext cx="375591" cy="373766"/>
            <a:chOff x="-41695775" y="2683025"/>
            <a:chExt cx="319000" cy="317450"/>
          </a:xfrm>
        </p:grpSpPr>
        <p:sp>
          <p:nvSpPr>
            <p:cNvPr id="8874" name="Google Shape;8874;p74"/>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4"/>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4"/>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74"/>
          <p:cNvGrpSpPr/>
          <p:nvPr/>
        </p:nvGrpSpPr>
        <p:grpSpPr>
          <a:xfrm>
            <a:off x="1313266" y="2685734"/>
            <a:ext cx="342211" cy="375620"/>
            <a:chOff x="-39792875" y="1971800"/>
            <a:chExt cx="290650" cy="319025"/>
          </a:xfrm>
        </p:grpSpPr>
        <p:sp>
          <p:nvSpPr>
            <p:cNvPr id="8878" name="Google Shape;8878;p74"/>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4"/>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0" name="Google Shape;8880;p74"/>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1" name="Google Shape;8881;p74"/>
          <p:cNvGrpSpPr/>
          <p:nvPr/>
        </p:nvGrpSpPr>
        <p:grpSpPr>
          <a:xfrm>
            <a:off x="3490328" y="2657918"/>
            <a:ext cx="383950" cy="372618"/>
            <a:chOff x="-37956150" y="1948175"/>
            <a:chExt cx="326100" cy="316475"/>
          </a:xfrm>
        </p:grpSpPr>
        <p:sp>
          <p:nvSpPr>
            <p:cNvPr id="8882" name="Google Shape;8882;p74"/>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4"/>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4"/>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74"/>
          <p:cNvGrpSpPr/>
          <p:nvPr/>
        </p:nvGrpSpPr>
        <p:grpSpPr>
          <a:xfrm>
            <a:off x="1323705" y="3133960"/>
            <a:ext cx="324609" cy="374825"/>
            <a:chOff x="-39783425" y="2337925"/>
            <a:chExt cx="275700" cy="318350"/>
          </a:xfrm>
        </p:grpSpPr>
        <p:sp>
          <p:nvSpPr>
            <p:cNvPr id="8886" name="Google Shape;8886;p74"/>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4"/>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74"/>
          <p:cNvGrpSpPr/>
          <p:nvPr/>
        </p:nvGrpSpPr>
        <p:grpSpPr>
          <a:xfrm>
            <a:off x="3497847" y="3165172"/>
            <a:ext cx="375620" cy="243015"/>
            <a:chOff x="-37953000" y="2379000"/>
            <a:chExt cx="319025" cy="206400"/>
          </a:xfrm>
        </p:grpSpPr>
        <p:sp>
          <p:nvSpPr>
            <p:cNvPr id="8889" name="Google Shape;8889;p74"/>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4"/>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4"/>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4"/>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4"/>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4" name="Google Shape;8894;p74"/>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4"/>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4"/>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897" name="Google Shape;8897;p74"/>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898" name="Google Shape;8898;p74"/>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9" name="Google Shape;8899;p74"/>
          <p:cNvGrpSpPr/>
          <p:nvPr/>
        </p:nvGrpSpPr>
        <p:grpSpPr>
          <a:xfrm>
            <a:off x="4855594" y="1782519"/>
            <a:ext cx="354107" cy="355063"/>
            <a:chOff x="-28467625" y="2331750"/>
            <a:chExt cx="296150" cy="296950"/>
          </a:xfrm>
        </p:grpSpPr>
        <p:sp>
          <p:nvSpPr>
            <p:cNvPr id="8900" name="Google Shape;8900;p74"/>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4"/>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74"/>
          <p:cNvGrpSpPr/>
          <p:nvPr/>
        </p:nvGrpSpPr>
        <p:grpSpPr>
          <a:xfrm>
            <a:off x="4869719" y="2225601"/>
            <a:ext cx="325858" cy="351327"/>
            <a:chOff x="-28461325" y="2701925"/>
            <a:chExt cx="272525" cy="293825"/>
          </a:xfrm>
        </p:grpSpPr>
        <p:sp>
          <p:nvSpPr>
            <p:cNvPr id="8903" name="Google Shape;8903;p74"/>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4"/>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4"/>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74"/>
          <p:cNvGrpSpPr/>
          <p:nvPr/>
        </p:nvGrpSpPr>
        <p:grpSpPr>
          <a:xfrm>
            <a:off x="7093910" y="1399238"/>
            <a:ext cx="354107" cy="226974"/>
            <a:chOff x="-26585200" y="2025375"/>
            <a:chExt cx="296150" cy="189825"/>
          </a:xfrm>
        </p:grpSpPr>
        <p:sp>
          <p:nvSpPr>
            <p:cNvPr id="8907" name="Google Shape;8907;p74"/>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4"/>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4"/>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4"/>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4"/>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74"/>
          <p:cNvGrpSpPr/>
          <p:nvPr/>
        </p:nvGrpSpPr>
        <p:grpSpPr>
          <a:xfrm>
            <a:off x="7094373" y="1783461"/>
            <a:ext cx="353180" cy="353180"/>
            <a:chOff x="-26584425" y="2340425"/>
            <a:chExt cx="295375" cy="295375"/>
          </a:xfrm>
        </p:grpSpPr>
        <p:sp>
          <p:nvSpPr>
            <p:cNvPr id="8913" name="Google Shape;8913;p74"/>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4"/>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4"/>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4"/>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4"/>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74"/>
          <p:cNvGrpSpPr/>
          <p:nvPr/>
        </p:nvGrpSpPr>
        <p:grpSpPr>
          <a:xfrm>
            <a:off x="7089202" y="2224555"/>
            <a:ext cx="363523" cy="353419"/>
            <a:chOff x="-26585200" y="2710400"/>
            <a:chExt cx="304025" cy="295575"/>
          </a:xfrm>
        </p:grpSpPr>
        <p:sp>
          <p:nvSpPr>
            <p:cNvPr id="8919" name="Google Shape;8919;p74"/>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4"/>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4"/>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4"/>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4"/>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4"/>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4"/>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4"/>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4"/>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4"/>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4"/>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4"/>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74"/>
          <p:cNvGrpSpPr/>
          <p:nvPr/>
        </p:nvGrpSpPr>
        <p:grpSpPr>
          <a:xfrm>
            <a:off x="5744337" y="2666033"/>
            <a:ext cx="354136" cy="353210"/>
            <a:chOff x="-24709875" y="1970225"/>
            <a:chExt cx="296175" cy="295400"/>
          </a:xfrm>
        </p:grpSpPr>
        <p:sp>
          <p:nvSpPr>
            <p:cNvPr id="8932" name="Google Shape;8932;p74"/>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4"/>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74"/>
          <p:cNvGrpSpPr/>
          <p:nvPr/>
        </p:nvGrpSpPr>
        <p:grpSpPr>
          <a:xfrm>
            <a:off x="5776352" y="3112911"/>
            <a:ext cx="290107" cy="354107"/>
            <a:chOff x="-24683100" y="2340425"/>
            <a:chExt cx="242625" cy="296150"/>
          </a:xfrm>
        </p:grpSpPr>
        <p:sp>
          <p:nvSpPr>
            <p:cNvPr id="8935" name="Google Shape;8935;p74"/>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4"/>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4"/>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4"/>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9" name="Google Shape;8939;p74"/>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0" name="Google Shape;8940;p74"/>
          <p:cNvGrpSpPr/>
          <p:nvPr/>
        </p:nvGrpSpPr>
        <p:grpSpPr>
          <a:xfrm>
            <a:off x="7982594" y="2666033"/>
            <a:ext cx="360713" cy="353210"/>
            <a:chOff x="-22881800" y="1971800"/>
            <a:chExt cx="301675" cy="295400"/>
          </a:xfrm>
        </p:grpSpPr>
        <p:sp>
          <p:nvSpPr>
            <p:cNvPr id="8941" name="Google Shape;8941;p74"/>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4"/>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4"/>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4"/>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4"/>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4"/>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7" name="Google Shape;8947;p74"/>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4"/>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9" name="Google Shape;8949;p74"/>
          <p:cNvGrpSpPr/>
          <p:nvPr/>
        </p:nvGrpSpPr>
        <p:grpSpPr>
          <a:xfrm>
            <a:off x="5358939" y="2224196"/>
            <a:ext cx="227930" cy="354136"/>
            <a:chOff x="-28043900" y="2701925"/>
            <a:chExt cx="190625" cy="296175"/>
          </a:xfrm>
        </p:grpSpPr>
        <p:sp>
          <p:nvSpPr>
            <p:cNvPr id="8950" name="Google Shape;8950;p74"/>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4"/>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4"/>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4"/>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4"/>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74"/>
          <p:cNvGrpSpPr/>
          <p:nvPr/>
        </p:nvGrpSpPr>
        <p:grpSpPr>
          <a:xfrm>
            <a:off x="7531805" y="1336135"/>
            <a:ext cx="354136" cy="353180"/>
            <a:chOff x="-26215025" y="1971025"/>
            <a:chExt cx="296175" cy="295375"/>
          </a:xfrm>
        </p:grpSpPr>
        <p:sp>
          <p:nvSpPr>
            <p:cNvPr id="8956" name="Google Shape;8956;p74"/>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4"/>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4"/>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4"/>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4"/>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4"/>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4"/>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4"/>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74"/>
          <p:cNvGrpSpPr/>
          <p:nvPr/>
        </p:nvGrpSpPr>
        <p:grpSpPr>
          <a:xfrm>
            <a:off x="7531327" y="1783924"/>
            <a:ext cx="355093" cy="352253"/>
            <a:chOff x="-26215825" y="2341200"/>
            <a:chExt cx="296975" cy="294600"/>
          </a:xfrm>
        </p:grpSpPr>
        <p:sp>
          <p:nvSpPr>
            <p:cNvPr id="8965" name="Google Shape;8965;p74"/>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4"/>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74"/>
          <p:cNvGrpSpPr/>
          <p:nvPr/>
        </p:nvGrpSpPr>
        <p:grpSpPr>
          <a:xfrm>
            <a:off x="7563357" y="2224674"/>
            <a:ext cx="291033" cy="353180"/>
            <a:chOff x="-26179575" y="2710600"/>
            <a:chExt cx="243400" cy="295375"/>
          </a:xfrm>
        </p:grpSpPr>
        <p:sp>
          <p:nvSpPr>
            <p:cNvPr id="8968" name="Google Shape;8968;p74"/>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4"/>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4"/>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74"/>
          <p:cNvGrpSpPr/>
          <p:nvPr/>
        </p:nvGrpSpPr>
        <p:grpSpPr>
          <a:xfrm>
            <a:off x="6202417" y="2666048"/>
            <a:ext cx="337187" cy="353180"/>
            <a:chOff x="-24328675" y="1971025"/>
            <a:chExt cx="282000" cy="295375"/>
          </a:xfrm>
        </p:grpSpPr>
        <p:sp>
          <p:nvSpPr>
            <p:cNvPr id="8972" name="Google Shape;8972;p74"/>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4"/>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74"/>
          <p:cNvGrpSpPr/>
          <p:nvPr/>
        </p:nvGrpSpPr>
        <p:grpSpPr>
          <a:xfrm>
            <a:off x="6204778" y="3113374"/>
            <a:ext cx="332464" cy="353180"/>
            <a:chOff x="-24330250" y="2340425"/>
            <a:chExt cx="278050" cy="295375"/>
          </a:xfrm>
        </p:grpSpPr>
        <p:sp>
          <p:nvSpPr>
            <p:cNvPr id="8975" name="Google Shape;8975;p74"/>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4"/>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4"/>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4"/>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4"/>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4"/>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4"/>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74"/>
          <p:cNvGrpSpPr/>
          <p:nvPr/>
        </p:nvGrpSpPr>
        <p:grpSpPr>
          <a:xfrm>
            <a:off x="6194420" y="3554587"/>
            <a:ext cx="353180" cy="353180"/>
            <a:chOff x="-24338900" y="2710600"/>
            <a:chExt cx="295375" cy="295375"/>
          </a:xfrm>
        </p:grpSpPr>
        <p:sp>
          <p:nvSpPr>
            <p:cNvPr id="8983" name="Google Shape;8983;p74"/>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4"/>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74"/>
          <p:cNvGrpSpPr/>
          <p:nvPr/>
        </p:nvGrpSpPr>
        <p:grpSpPr>
          <a:xfrm>
            <a:off x="7985419" y="3113972"/>
            <a:ext cx="355063" cy="351984"/>
            <a:chOff x="-22859750" y="2335900"/>
            <a:chExt cx="296950" cy="294375"/>
          </a:xfrm>
        </p:grpSpPr>
        <p:sp>
          <p:nvSpPr>
            <p:cNvPr id="8986" name="Google Shape;8986;p74"/>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4"/>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4"/>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74"/>
          <p:cNvGrpSpPr/>
          <p:nvPr/>
        </p:nvGrpSpPr>
        <p:grpSpPr>
          <a:xfrm>
            <a:off x="5764767" y="1336120"/>
            <a:ext cx="311749" cy="353210"/>
            <a:chOff x="-27710725" y="1959200"/>
            <a:chExt cx="260725" cy="295400"/>
          </a:xfrm>
        </p:grpSpPr>
        <p:sp>
          <p:nvSpPr>
            <p:cNvPr id="8990" name="Google Shape;8990;p74"/>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4"/>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74"/>
          <p:cNvGrpSpPr/>
          <p:nvPr/>
        </p:nvGrpSpPr>
        <p:grpSpPr>
          <a:xfrm>
            <a:off x="5742631" y="1844666"/>
            <a:ext cx="356020" cy="230770"/>
            <a:chOff x="-27728850" y="2382950"/>
            <a:chExt cx="297750" cy="193000"/>
          </a:xfrm>
        </p:grpSpPr>
        <p:sp>
          <p:nvSpPr>
            <p:cNvPr id="8993" name="Google Shape;8993;p74"/>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4"/>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4"/>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6" name="Google Shape;8996;p74"/>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4"/>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8" name="Google Shape;8998;p74"/>
          <p:cNvGrpSpPr/>
          <p:nvPr/>
        </p:nvGrpSpPr>
        <p:grpSpPr>
          <a:xfrm>
            <a:off x="7973975" y="1792877"/>
            <a:ext cx="354136" cy="334348"/>
            <a:chOff x="-25844850" y="2357750"/>
            <a:chExt cx="296175" cy="279625"/>
          </a:xfrm>
        </p:grpSpPr>
        <p:sp>
          <p:nvSpPr>
            <p:cNvPr id="8999" name="Google Shape;8999;p74"/>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4"/>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4"/>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4"/>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4"/>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4"/>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5" name="Google Shape;9005;p74"/>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6" name="Google Shape;9006;p74"/>
          <p:cNvGrpSpPr/>
          <p:nvPr/>
        </p:nvGrpSpPr>
        <p:grpSpPr>
          <a:xfrm>
            <a:off x="6702883" y="2666033"/>
            <a:ext cx="228887" cy="353210"/>
            <a:chOff x="-23917525" y="1970225"/>
            <a:chExt cx="191425" cy="295400"/>
          </a:xfrm>
        </p:grpSpPr>
        <p:sp>
          <p:nvSpPr>
            <p:cNvPr id="9007" name="Google Shape;9007;p74"/>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4"/>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4"/>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74"/>
          <p:cNvGrpSpPr/>
          <p:nvPr/>
        </p:nvGrpSpPr>
        <p:grpSpPr>
          <a:xfrm>
            <a:off x="6658164" y="3112911"/>
            <a:ext cx="318325" cy="354107"/>
            <a:chOff x="-23952175" y="2340425"/>
            <a:chExt cx="266225" cy="296150"/>
          </a:xfrm>
        </p:grpSpPr>
        <p:sp>
          <p:nvSpPr>
            <p:cNvPr id="9011" name="Google Shape;9011;p74"/>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4"/>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3" name="Google Shape;9013;p74"/>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4" name="Google Shape;9014;p74"/>
          <p:cNvGrpSpPr/>
          <p:nvPr/>
        </p:nvGrpSpPr>
        <p:grpSpPr>
          <a:xfrm>
            <a:off x="8043336" y="3553167"/>
            <a:ext cx="239230" cy="356020"/>
            <a:chOff x="-22811700" y="2700350"/>
            <a:chExt cx="200075" cy="297750"/>
          </a:xfrm>
        </p:grpSpPr>
        <p:sp>
          <p:nvSpPr>
            <p:cNvPr id="9015" name="Google Shape;9015;p74"/>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4"/>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4"/>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74"/>
          <p:cNvGrpSpPr/>
          <p:nvPr/>
        </p:nvGrpSpPr>
        <p:grpSpPr>
          <a:xfrm>
            <a:off x="6191787" y="1335656"/>
            <a:ext cx="355063" cy="354136"/>
            <a:chOff x="-27358650" y="1961575"/>
            <a:chExt cx="296950" cy="296175"/>
          </a:xfrm>
        </p:grpSpPr>
        <p:sp>
          <p:nvSpPr>
            <p:cNvPr id="9019" name="Google Shape;9019;p74"/>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4"/>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1" name="Google Shape;9021;p74"/>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4"/>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3" name="Google Shape;9023;p74"/>
          <p:cNvGrpSpPr/>
          <p:nvPr/>
        </p:nvGrpSpPr>
        <p:grpSpPr>
          <a:xfrm>
            <a:off x="7090357" y="2666048"/>
            <a:ext cx="354136" cy="353180"/>
            <a:chOff x="-23599325" y="1971025"/>
            <a:chExt cx="296175" cy="295375"/>
          </a:xfrm>
        </p:grpSpPr>
        <p:sp>
          <p:nvSpPr>
            <p:cNvPr id="9024" name="Google Shape;9024;p74"/>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4"/>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6" name="Google Shape;9026;p74"/>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4"/>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4"/>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9" name="Google Shape;9029;p74"/>
          <p:cNvGrpSpPr/>
          <p:nvPr/>
        </p:nvGrpSpPr>
        <p:grpSpPr>
          <a:xfrm>
            <a:off x="6634801" y="1335776"/>
            <a:ext cx="360713" cy="353897"/>
            <a:chOff x="-26993200" y="1961775"/>
            <a:chExt cx="301675" cy="295975"/>
          </a:xfrm>
        </p:grpSpPr>
        <p:sp>
          <p:nvSpPr>
            <p:cNvPr id="9030" name="Google Shape;9030;p74"/>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4"/>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4"/>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74"/>
          <p:cNvGrpSpPr/>
          <p:nvPr/>
        </p:nvGrpSpPr>
        <p:grpSpPr>
          <a:xfrm>
            <a:off x="6659761" y="1783461"/>
            <a:ext cx="310792" cy="353180"/>
            <a:chOff x="-26970350" y="2332550"/>
            <a:chExt cx="259925" cy="295375"/>
          </a:xfrm>
        </p:grpSpPr>
        <p:sp>
          <p:nvSpPr>
            <p:cNvPr id="9034" name="Google Shape;9034;p74"/>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4"/>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4"/>
          <p:cNvGrpSpPr/>
          <p:nvPr/>
        </p:nvGrpSpPr>
        <p:grpSpPr>
          <a:xfrm>
            <a:off x="6639046" y="2256226"/>
            <a:ext cx="352223" cy="290077"/>
            <a:chOff x="-26986100" y="2735800"/>
            <a:chExt cx="294575" cy="242600"/>
          </a:xfrm>
        </p:grpSpPr>
        <p:sp>
          <p:nvSpPr>
            <p:cNvPr id="9037" name="Google Shape;9037;p74"/>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4"/>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74"/>
          <p:cNvGrpSpPr/>
          <p:nvPr/>
        </p:nvGrpSpPr>
        <p:grpSpPr>
          <a:xfrm>
            <a:off x="7538093" y="2665569"/>
            <a:ext cx="355063" cy="354136"/>
            <a:chOff x="-23229925" y="1970225"/>
            <a:chExt cx="296950" cy="296175"/>
          </a:xfrm>
        </p:grpSpPr>
        <p:sp>
          <p:nvSpPr>
            <p:cNvPr id="9040" name="Google Shape;9040;p74"/>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4"/>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4"/>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4"/>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4"/>
          <p:cNvGrpSpPr/>
          <p:nvPr/>
        </p:nvGrpSpPr>
        <p:grpSpPr>
          <a:xfrm>
            <a:off x="7580466" y="3112432"/>
            <a:ext cx="270318" cy="355063"/>
            <a:chOff x="-23177950" y="2340425"/>
            <a:chExt cx="226075" cy="296950"/>
          </a:xfrm>
        </p:grpSpPr>
        <p:sp>
          <p:nvSpPr>
            <p:cNvPr id="9045" name="Google Shape;9045;p74"/>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4"/>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74"/>
          <p:cNvGrpSpPr/>
          <p:nvPr/>
        </p:nvGrpSpPr>
        <p:grpSpPr>
          <a:xfrm>
            <a:off x="7538556" y="3554109"/>
            <a:ext cx="354136" cy="354136"/>
            <a:chOff x="-23229150" y="2710600"/>
            <a:chExt cx="296175" cy="296175"/>
          </a:xfrm>
        </p:grpSpPr>
        <p:sp>
          <p:nvSpPr>
            <p:cNvPr id="9048" name="Google Shape;9048;p74"/>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4"/>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0" name="Google Shape;9050;p74"/>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4"/>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2" name="Google Shape;9052;p74"/>
          <p:cNvGrpSpPr/>
          <p:nvPr/>
        </p:nvGrpSpPr>
        <p:grpSpPr>
          <a:xfrm>
            <a:off x="4855631" y="3123732"/>
            <a:ext cx="356946" cy="332464"/>
            <a:chOff x="-25477800" y="2357750"/>
            <a:chExt cx="298525" cy="278050"/>
          </a:xfrm>
        </p:grpSpPr>
        <p:sp>
          <p:nvSpPr>
            <p:cNvPr id="9053" name="Google Shape;9053;p74"/>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4"/>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5" name="Google Shape;9055;p74"/>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4"/>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7" name="Google Shape;9057;p74"/>
          <p:cNvGrpSpPr/>
          <p:nvPr/>
        </p:nvGrpSpPr>
        <p:grpSpPr>
          <a:xfrm>
            <a:off x="5298265" y="3112911"/>
            <a:ext cx="353180" cy="354107"/>
            <a:chOff x="-25104475" y="2340425"/>
            <a:chExt cx="295375" cy="296150"/>
          </a:xfrm>
        </p:grpSpPr>
        <p:sp>
          <p:nvSpPr>
            <p:cNvPr id="9058" name="Google Shape;9058;p74"/>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4"/>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4"/>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4"/>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4"/>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4"/>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4"/>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4"/>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7" name="Google Shape;9067;p74"/>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71"/>
        <p:cNvGrpSpPr/>
        <p:nvPr/>
      </p:nvGrpSpPr>
      <p:grpSpPr>
        <a:xfrm>
          <a:off x="0" y="0"/>
          <a:ext cx="0" cy="0"/>
          <a:chOff x="0" y="0"/>
          <a:chExt cx="0" cy="0"/>
        </a:xfrm>
      </p:grpSpPr>
      <p:sp>
        <p:nvSpPr>
          <p:cNvPr id="9072" name="Google Shape;9072;p75"/>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073" name="Google Shape;9073;p75"/>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074" name="Google Shape;9074;p75"/>
          <p:cNvGrpSpPr/>
          <p:nvPr/>
        </p:nvGrpSpPr>
        <p:grpSpPr>
          <a:xfrm>
            <a:off x="854368" y="1313920"/>
            <a:ext cx="366269" cy="366240"/>
            <a:chOff x="-65131525" y="1914325"/>
            <a:chExt cx="316650" cy="316625"/>
          </a:xfrm>
        </p:grpSpPr>
        <p:sp>
          <p:nvSpPr>
            <p:cNvPr id="9075" name="Google Shape;9075;p7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75"/>
          <p:cNvGrpSpPr/>
          <p:nvPr/>
        </p:nvGrpSpPr>
        <p:grpSpPr>
          <a:xfrm>
            <a:off x="854368" y="1794207"/>
            <a:ext cx="366269" cy="366269"/>
            <a:chOff x="-65131525" y="2281350"/>
            <a:chExt cx="316650" cy="316650"/>
          </a:xfrm>
        </p:grpSpPr>
        <p:sp>
          <p:nvSpPr>
            <p:cNvPr id="9078" name="Google Shape;9078;p75"/>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5"/>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75"/>
          <p:cNvGrpSpPr/>
          <p:nvPr/>
        </p:nvGrpSpPr>
        <p:grpSpPr>
          <a:xfrm>
            <a:off x="857564" y="2259206"/>
            <a:ext cx="359878" cy="367165"/>
            <a:chOff x="-65129950" y="2646800"/>
            <a:chExt cx="311125" cy="317425"/>
          </a:xfrm>
        </p:grpSpPr>
        <p:sp>
          <p:nvSpPr>
            <p:cNvPr id="9081" name="Google Shape;9081;p7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75"/>
          <p:cNvGrpSpPr/>
          <p:nvPr/>
        </p:nvGrpSpPr>
        <p:grpSpPr>
          <a:xfrm>
            <a:off x="3060897" y="1312532"/>
            <a:ext cx="368987" cy="369016"/>
            <a:chOff x="-63252250" y="1930850"/>
            <a:chExt cx="319000" cy="319025"/>
          </a:xfrm>
        </p:grpSpPr>
        <p:sp>
          <p:nvSpPr>
            <p:cNvPr id="9084" name="Google Shape;9084;p75"/>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5"/>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6" name="Google Shape;9086;p75"/>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7" name="Google Shape;9087;p75"/>
          <p:cNvGrpSpPr/>
          <p:nvPr/>
        </p:nvGrpSpPr>
        <p:grpSpPr>
          <a:xfrm>
            <a:off x="3061808" y="2258743"/>
            <a:ext cx="367165" cy="368091"/>
            <a:chOff x="-63250675" y="2664125"/>
            <a:chExt cx="317425" cy="318225"/>
          </a:xfrm>
        </p:grpSpPr>
        <p:sp>
          <p:nvSpPr>
            <p:cNvPr id="9088" name="Google Shape;9088;p75"/>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5"/>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5"/>
          <p:cNvGrpSpPr/>
          <p:nvPr/>
        </p:nvGrpSpPr>
        <p:grpSpPr>
          <a:xfrm>
            <a:off x="1738471" y="2735150"/>
            <a:ext cx="363522" cy="361266"/>
            <a:chOff x="-61354075" y="1940500"/>
            <a:chExt cx="314275" cy="312325"/>
          </a:xfrm>
        </p:grpSpPr>
        <p:sp>
          <p:nvSpPr>
            <p:cNvPr id="9091" name="Google Shape;9091;p75"/>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5"/>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5"/>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5"/>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75"/>
          <p:cNvGrpSpPr/>
          <p:nvPr/>
        </p:nvGrpSpPr>
        <p:grpSpPr>
          <a:xfrm>
            <a:off x="1737098" y="3183702"/>
            <a:ext cx="366269" cy="336195"/>
            <a:chOff x="-61354875" y="2322300"/>
            <a:chExt cx="316650" cy="290650"/>
          </a:xfrm>
        </p:grpSpPr>
        <p:sp>
          <p:nvSpPr>
            <p:cNvPr id="9096" name="Google Shape;9096;p75"/>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5"/>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5"/>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75"/>
          <p:cNvGrpSpPr/>
          <p:nvPr/>
        </p:nvGrpSpPr>
        <p:grpSpPr>
          <a:xfrm>
            <a:off x="1737098" y="3611266"/>
            <a:ext cx="366269" cy="366269"/>
            <a:chOff x="-61354875" y="2671225"/>
            <a:chExt cx="316650" cy="316650"/>
          </a:xfrm>
        </p:grpSpPr>
        <p:sp>
          <p:nvSpPr>
            <p:cNvPr id="9100" name="Google Shape;9100;p75"/>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5"/>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5"/>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5"/>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5"/>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75"/>
          <p:cNvGrpSpPr/>
          <p:nvPr/>
        </p:nvGrpSpPr>
        <p:grpSpPr>
          <a:xfrm>
            <a:off x="3952502" y="2731001"/>
            <a:ext cx="368987" cy="369566"/>
            <a:chOff x="-59502375" y="1904375"/>
            <a:chExt cx="319000" cy="319500"/>
          </a:xfrm>
        </p:grpSpPr>
        <p:sp>
          <p:nvSpPr>
            <p:cNvPr id="9106" name="Google Shape;9106;p75"/>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5"/>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5"/>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75"/>
          <p:cNvGrpSpPr/>
          <p:nvPr/>
        </p:nvGrpSpPr>
        <p:grpSpPr>
          <a:xfrm>
            <a:off x="1298621" y="1315207"/>
            <a:ext cx="368987" cy="363666"/>
            <a:chOff x="-64774725" y="1916550"/>
            <a:chExt cx="319000" cy="314400"/>
          </a:xfrm>
        </p:grpSpPr>
        <p:sp>
          <p:nvSpPr>
            <p:cNvPr id="9110" name="Google Shape;9110;p75"/>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5"/>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75"/>
          <p:cNvGrpSpPr/>
          <p:nvPr/>
        </p:nvGrpSpPr>
        <p:grpSpPr>
          <a:xfrm>
            <a:off x="1299979" y="1792386"/>
            <a:ext cx="366269" cy="369913"/>
            <a:chOff x="-64764500" y="2280550"/>
            <a:chExt cx="316650" cy="319800"/>
          </a:xfrm>
        </p:grpSpPr>
        <p:sp>
          <p:nvSpPr>
            <p:cNvPr id="9113" name="Google Shape;9113;p75"/>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5"/>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5" name="Google Shape;9115;p75"/>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6" name="Google Shape;9116;p75"/>
          <p:cNvGrpSpPr/>
          <p:nvPr/>
        </p:nvGrpSpPr>
        <p:grpSpPr>
          <a:xfrm>
            <a:off x="3512023" y="1352163"/>
            <a:ext cx="365344" cy="289753"/>
            <a:chOff x="-62882850" y="1999375"/>
            <a:chExt cx="315850" cy="250500"/>
          </a:xfrm>
        </p:grpSpPr>
        <p:sp>
          <p:nvSpPr>
            <p:cNvPr id="9117" name="Google Shape;9117;p75"/>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5"/>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75"/>
          <p:cNvGrpSpPr/>
          <p:nvPr/>
        </p:nvGrpSpPr>
        <p:grpSpPr>
          <a:xfrm>
            <a:off x="3503362" y="1793745"/>
            <a:ext cx="382665" cy="367194"/>
            <a:chOff x="-62890750" y="2296300"/>
            <a:chExt cx="330825" cy="317450"/>
          </a:xfrm>
        </p:grpSpPr>
        <p:sp>
          <p:nvSpPr>
            <p:cNvPr id="9120" name="Google Shape;9120;p75"/>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5"/>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5"/>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75"/>
          <p:cNvGrpSpPr/>
          <p:nvPr/>
        </p:nvGrpSpPr>
        <p:grpSpPr>
          <a:xfrm>
            <a:off x="3512023" y="2259206"/>
            <a:ext cx="365344" cy="367165"/>
            <a:chOff x="-62882850" y="2664925"/>
            <a:chExt cx="315850" cy="317425"/>
          </a:xfrm>
        </p:grpSpPr>
        <p:sp>
          <p:nvSpPr>
            <p:cNvPr id="9124" name="Google Shape;9124;p75"/>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5"/>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6" name="Google Shape;9126;p75"/>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7" name="Google Shape;9127;p75"/>
          <p:cNvGrpSpPr/>
          <p:nvPr/>
        </p:nvGrpSpPr>
        <p:grpSpPr>
          <a:xfrm>
            <a:off x="2183172" y="3171846"/>
            <a:ext cx="366269" cy="359907"/>
            <a:chOff x="-60988625" y="2310475"/>
            <a:chExt cx="316650" cy="311150"/>
          </a:xfrm>
        </p:grpSpPr>
        <p:sp>
          <p:nvSpPr>
            <p:cNvPr id="9128" name="Google Shape;9128;p75"/>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5"/>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5"/>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5"/>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5"/>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5"/>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75"/>
          <p:cNvGrpSpPr/>
          <p:nvPr/>
        </p:nvGrpSpPr>
        <p:grpSpPr>
          <a:xfrm>
            <a:off x="2183634" y="3610009"/>
            <a:ext cx="365344" cy="368785"/>
            <a:chOff x="-60987050" y="2671400"/>
            <a:chExt cx="315850" cy="318825"/>
          </a:xfrm>
        </p:grpSpPr>
        <p:sp>
          <p:nvSpPr>
            <p:cNvPr id="9135" name="Google Shape;9135;p75"/>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5"/>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75"/>
          <p:cNvGrpSpPr/>
          <p:nvPr/>
        </p:nvGrpSpPr>
        <p:grpSpPr>
          <a:xfrm>
            <a:off x="3952500" y="3172771"/>
            <a:ext cx="368987" cy="358056"/>
            <a:chOff x="-59481900" y="2290800"/>
            <a:chExt cx="319000" cy="309550"/>
          </a:xfrm>
        </p:grpSpPr>
        <p:sp>
          <p:nvSpPr>
            <p:cNvPr id="9138" name="Google Shape;9138;p75"/>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5"/>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5"/>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5"/>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5"/>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5"/>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75"/>
          <p:cNvGrpSpPr/>
          <p:nvPr/>
        </p:nvGrpSpPr>
        <p:grpSpPr>
          <a:xfrm>
            <a:off x="1741805" y="1313544"/>
            <a:ext cx="368987" cy="366992"/>
            <a:chOff x="-64401400" y="1914475"/>
            <a:chExt cx="319000" cy="317275"/>
          </a:xfrm>
        </p:grpSpPr>
        <p:sp>
          <p:nvSpPr>
            <p:cNvPr id="9145" name="Google Shape;9145;p75"/>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5"/>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5"/>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75"/>
          <p:cNvGrpSpPr/>
          <p:nvPr/>
        </p:nvGrpSpPr>
        <p:grpSpPr>
          <a:xfrm>
            <a:off x="1806493" y="1794583"/>
            <a:ext cx="239610" cy="365517"/>
            <a:chOff x="-64343900" y="2282125"/>
            <a:chExt cx="207150" cy="316000"/>
          </a:xfrm>
        </p:grpSpPr>
        <p:sp>
          <p:nvSpPr>
            <p:cNvPr id="9149" name="Google Shape;9149;p75"/>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5"/>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1" name="Google Shape;9151;p75"/>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2" name="Google Shape;9152;p75"/>
          <p:cNvGrpSpPr/>
          <p:nvPr/>
        </p:nvGrpSpPr>
        <p:grpSpPr>
          <a:xfrm>
            <a:off x="3986941" y="1313804"/>
            <a:ext cx="318873" cy="366471"/>
            <a:chOff x="-62496925" y="1931475"/>
            <a:chExt cx="275675" cy="316825"/>
          </a:xfrm>
        </p:grpSpPr>
        <p:sp>
          <p:nvSpPr>
            <p:cNvPr id="9153" name="Google Shape;9153;p75"/>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5"/>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75"/>
          <p:cNvGrpSpPr/>
          <p:nvPr/>
        </p:nvGrpSpPr>
        <p:grpSpPr>
          <a:xfrm>
            <a:off x="3963691" y="1793629"/>
            <a:ext cx="365373" cy="367426"/>
            <a:chOff x="-62516625" y="2297875"/>
            <a:chExt cx="315875" cy="317650"/>
          </a:xfrm>
        </p:grpSpPr>
        <p:sp>
          <p:nvSpPr>
            <p:cNvPr id="9156" name="Google Shape;9156;p7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5"/>
          <p:cNvGrpSpPr/>
          <p:nvPr/>
        </p:nvGrpSpPr>
        <p:grpSpPr>
          <a:xfrm>
            <a:off x="3962332" y="2275588"/>
            <a:ext cx="368091" cy="334402"/>
            <a:chOff x="-62518200" y="2692475"/>
            <a:chExt cx="318225" cy="289100"/>
          </a:xfrm>
        </p:grpSpPr>
        <p:sp>
          <p:nvSpPr>
            <p:cNvPr id="9159" name="Google Shape;9159;p7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75"/>
          <p:cNvGrpSpPr/>
          <p:nvPr/>
        </p:nvGrpSpPr>
        <p:grpSpPr>
          <a:xfrm>
            <a:off x="2648986" y="2733112"/>
            <a:ext cx="309793" cy="365344"/>
            <a:chOff x="-60597975" y="1939525"/>
            <a:chExt cx="267825" cy="315850"/>
          </a:xfrm>
        </p:grpSpPr>
        <p:sp>
          <p:nvSpPr>
            <p:cNvPr id="9162" name="Google Shape;9162;p75"/>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5"/>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75"/>
          <p:cNvGrpSpPr/>
          <p:nvPr/>
        </p:nvGrpSpPr>
        <p:grpSpPr>
          <a:xfrm>
            <a:off x="2619389" y="3167537"/>
            <a:ext cx="368987" cy="368525"/>
            <a:chOff x="-60620800" y="2304600"/>
            <a:chExt cx="319000" cy="318600"/>
          </a:xfrm>
        </p:grpSpPr>
        <p:sp>
          <p:nvSpPr>
            <p:cNvPr id="9165" name="Google Shape;9165;p75"/>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5"/>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5"/>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75"/>
          <p:cNvGrpSpPr/>
          <p:nvPr/>
        </p:nvGrpSpPr>
        <p:grpSpPr>
          <a:xfrm>
            <a:off x="2620748" y="3663188"/>
            <a:ext cx="366269" cy="262426"/>
            <a:chOff x="-60621600" y="2716100"/>
            <a:chExt cx="316650" cy="226875"/>
          </a:xfrm>
        </p:grpSpPr>
        <p:sp>
          <p:nvSpPr>
            <p:cNvPr id="9169" name="Google Shape;9169;p75"/>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5"/>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75"/>
          <p:cNvGrpSpPr/>
          <p:nvPr/>
        </p:nvGrpSpPr>
        <p:grpSpPr>
          <a:xfrm>
            <a:off x="3957965" y="3611281"/>
            <a:ext cx="358056" cy="366240"/>
            <a:chOff x="-59475600" y="2658625"/>
            <a:chExt cx="309550" cy="316625"/>
          </a:xfrm>
        </p:grpSpPr>
        <p:sp>
          <p:nvSpPr>
            <p:cNvPr id="9172" name="Google Shape;9172;p75"/>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5"/>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5"/>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5"/>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5"/>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5"/>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5"/>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9" name="Google Shape;9179;p75"/>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5"/>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1" name="Google Shape;9181;p75"/>
          <p:cNvGrpSpPr/>
          <p:nvPr/>
        </p:nvGrpSpPr>
        <p:grpSpPr>
          <a:xfrm>
            <a:off x="2233086" y="2259206"/>
            <a:ext cx="263294" cy="367165"/>
            <a:chOff x="-63987100" y="2646800"/>
            <a:chExt cx="227625" cy="317425"/>
          </a:xfrm>
        </p:grpSpPr>
        <p:sp>
          <p:nvSpPr>
            <p:cNvPr id="9182" name="Google Shape;9182;p7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75"/>
          <p:cNvGrpSpPr/>
          <p:nvPr/>
        </p:nvGrpSpPr>
        <p:grpSpPr>
          <a:xfrm>
            <a:off x="852428" y="2730827"/>
            <a:ext cx="358056" cy="369913"/>
            <a:chOff x="-62148000" y="1930075"/>
            <a:chExt cx="309550" cy="319800"/>
          </a:xfrm>
        </p:grpSpPr>
        <p:sp>
          <p:nvSpPr>
            <p:cNvPr id="9185" name="Google Shape;9185;p75"/>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5"/>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75"/>
          <p:cNvGrpSpPr/>
          <p:nvPr/>
        </p:nvGrpSpPr>
        <p:grpSpPr>
          <a:xfrm>
            <a:off x="849695" y="3169113"/>
            <a:ext cx="363522" cy="365373"/>
            <a:chOff x="-62150375" y="2297875"/>
            <a:chExt cx="314275" cy="315875"/>
          </a:xfrm>
        </p:grpSpPr>
        <p:sp>
          <p:nvSpPr>
            <p:cNvPr id="9188" name="Google Shape;9188;p75"/>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5"/>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5"/>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5"/>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5"/>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75"/>
          <p:cNvGrpSpPr/>
          <p:nvPr/>
        </p:nvGrpSpPr>
        <p:grpSpPr>
          <a:xfrm>
            <a:off x="848322" y="3610356"/>
            <a:ext cx="366269" cy="368091"/>
            <a:chOff x="-62150375" y="2664925"/>
            <a:chExt cx="316650" cy="318225"/>
          </a:xfrm>
        </p:grpSpPr>
        <p:sp>
          <p:nvSpPr>
            <p:cNvPr id="9194" name="Google Shape;9194;p7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75"/>
          <p:cNvGrpSpPr/>
          <p:nvPr/>
        </p:nvGrpSpPr>
        <p:grpSpPr>
          <a:xfrm>
            <a:off x="3065911" y="2731333"/>
            <a:ext cx="367165" cy="368901"/>
            <a:chOff x="-60254550" y="1938025"/>
            <a:chExt cx="317425" cy="318925"/>
          </a:xfrm>
        </p:grpSpPr>
        <p:sp>
          <p:nvSpPr>
            <p:cNvPr id="9199" name="Google Shape;9199;p75"/>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5"/>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5"/>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5"/>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75"/>
          <p:cNvGrpSpPr/>
          <p:nvPr/>
        </p:nvGrpSpPr>
        <p:grpSpPr>
          <a:xfrm>
            <a:off x="3094149" y="3609907"/>
            <a:ext cx="310690" cy="368987"/>
            <a:chOff x="-60232500" y="2671225"/>
            <a:chExt cx="268600" cy="319000"/>
          </a:xfrm>
        </p:grpSpPr>
        <p:sp>
          <p:nvSpPr>
            <p:cNvPr id="9204" name="Google Shape;9204;p75"/>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5"/>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75"/>
          <p:cNvGrpSpPr/>
          <p:nvPr/>
        </p:nvGrpSpPr>
        <p:grpSpPr>
          <a:xfrm>
            <a:off x="2179643" y="4058541"/>
            <a:ext cx="365373" cy="368987"/>
            <a:chOff x="-59100700" y="1911950"/>
            <a:chExt cx="315875" cy="319000"/>
          </a:xfrm>
        </p:grpSpPr>
        <p:sp>
          <p:nvSpPr>
            <p:cNvPr id="9207" name="Google Shape;9207;p75"/>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5"/>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5"/>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5"/>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5"/>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5"/>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5"/>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5"/>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5"/>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5"/>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75"/>
          <p:cNvGrpSpPr/>
          <p:nvPr/>
        </p:nvGrpSpPr>
        <p:grpSpPr>
          <a:xfrm>
            <a:off x="2621810" y="1314021"/>
            <a:ext cx="379918" cy="366038"/>
            <a:chOff x="-63665750" y="1914325"/>
            <a:chExt cx="328450" cy="316450"/>
          </a:xfrm>
        </p:grpSpPr>
        <p:sp>
          <p:nvSpPr>
            <p:cNvPr id="9218" name="Google Shape;9218;p75"/>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5"/>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5"/>
          <p:cNvGrpSpPr/>
          <p:nvPr/>
        </p:nvGrpSpPr>
        <p:grpSpPr>
          <a:xfrm>
            <a:off x="2626814" y="1793065"/>
            <a:ext cx="369913" cy="368554"/>
            <a:chOff x="-63666550" y="2278975"/>
            <a:chExt cx="319800" cy="318625"/>
          </a:xfrm>
        </p:grpSpPr>
        <p:sp>
          <p:nvSpPr>
            <p:cNvPr id="9221" name="Google Shape;9221;p7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75"/>
          <p:cNvGrpSpPr/>
          <p:nvPr/>
        </p:nvGrpSpPr>
        <p:grpSpPr>
          <a:xfrm>
            <a:off x="2624081" y="2259090"/>
            <a:ext cx="375378" cy="367397"/>
            <a:chOff x="-63669700" y="2646600"/>
            <a:chExt cx="324525" cy="317625"/>
          </a:xfrm>
        </p:grpSpPr>
        <p:sp>
          <p:nvSpPr>
            <p:cNvPr id="9224" name="Google Shape;9224;p75"/>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5"/>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75"/>
          <p:cNvGrpSpPr/>
          <p:nvPr/>
        </p:nvGrpSpPr>
        <p:grpSpPr>
          <a:xfrm>
            <a:off x="1286361" y="2732418"/>
            <a:ext cx="366269" cy="366732"/>
            <a:chOff x="-61784125" y="1931250"/>
            <a:chExt cx="316650" cy="317050"/>
          </a:xfrm>
        </p:grpSpPr>
        <p:sp>
          <p:nvSpPr>
            <p:cNvPr id="9227" name="Google Shape;9227;p7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75"/>
          <p:cNvGrpSpPr/>
          <p:nvPr/>
        </p:nvGrpSpPr>
        <p:grpSpPr>
          <a:xfrm>
            <a:off x="1286360" y="3168665"/>
            <a:ext cx="366269" cy="366269"/>
            <a:chOff x="-61783350" y="2297100"/>
            <a:chExt cx="316650" cy="316650"/>
          </a:xfrm>
        </p:grpSpPr>
        <p:sp>
          <p:nvSpPr>
            <p:cNvPr id="9232" name="Google Shape;9232;p75"/>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5"/>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75"/>
          <p:cNvGrpSpPr/>
          <p:nvPr/>
        </p:nvGrpSpPr>
        <p:grpSpPr>
          <a:xfrm>
            <a:off x="1286360" y="3609748"/>
            <a:ext cx="366269" cy="369305"/>
            <a:chOff x="-61782550" y="2664925"/>
            <a:chExt cx="316650" cy="319275"/>
          </a:xfrm>
        </p:grpSpPr>
        <p:sp>
          <p:nvSpPr>
            <p:cNvPr id="9235" name="Google Shape;9235;p75"/>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5"/>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75"/>
          <p:cNvGrpSpPr/>
          <p:nvPr/>
        </p:nvGrpSpPr>
        <p:grpSpPr>
          <a:xfrm>
            <a:off x="3508137" y="2741136"/>
            <a:ext cx="367165" cy="349294"/>
            <a:chOff x="-59889100" y="1945025"/>
            <a:chExt cx="317425" cy="301975"/>
          </a:xfrm>
        </p:grpSpPr>
        <p:sp>
          <p:nvSpPr>
            <p:cNvPr id="9239" name="Google Shape;9239;p75"/>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5"/>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5"/>
          <p:cNvGrpSpPr/>
          <p:nvPr/>
        </p:nvGrpSpPr>
        <p:grpSpPr>
          <a:xfrm>
            <a:off x="3040249" y="3168589"/>
            <a:ext cx="366648" cy="366420"/>
            <a:chOff x="6479471" y="2079003"/>
            <a:chExt cx="348923" cy="348706"/>
          </a:xfrm>
        </p:grpSpPr>
        <p:sp>
          <p:nvSpPr>
            <p:cNvPr id="9244" name="Google Shape;9244;p7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5" name="Google Shape;9245;p75"/>
            <p:cNvGrpSpPr/>
            <p:nvPr/>
          </p:nvGrpSpPr>
          <p:grpSpPr>
            <a:xfrm>
              <a:off x="6520582" y="2079003"/>
              <a:ext cx="307811" cy="348706"/>
              <a:chOff x="-60218325" y="2304850"/>
              <a:chExt cx="279625" cy="316775"/>
            </a:xfrm>
          </p:grpSpPr>
          <p:sp>
            <p:nvSpPr>
              <p:cNvPr id="9246" name="Google Shape;9246;p7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53" name="Google Shape;9253;p75"/>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4" name="Google Shape;9254;p75"/>
          <p:cNvGrpSpPr/>
          <p:nvPr/>
        </p:nvGrpSpPr>
        <p:grpSpPr>
          <a:xfrm>
            <a:off x="3507226" y="3611671"/>
            <a:ext cx="368987" cy="365459"/>
            <a:chOff x="-59889100" y="2671925"/>
            <a:chExt cx="319000" cy="315950"/>
          </a:xfrm>
        </p:grpSpPr>
        <p:sp>
          <p:nvSpPr>
            <p:cNvPr id="9255" name="Google Shape;9255;p75"/>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5"/>
          <p:cNvGrpSpPr/>
          <p:nvPr/>
        </p:nvGrpSpPr>
        <p:grpSpPr>
          <a:xfrm>
            <a:off x="2620204" y="4054176"/>
            <a:ext cx="367165" cy="366269"/>
            <a:chOff x="-59092025" y="2296300"/>
            <a:chExt cx="317425" cy="316650"/>
          </a:xfrm>
        </p:grpSpPr>
        <p:sp>
          <p:nvSpPr>
            <p:cNvPr id="9260" name="Google Shape;9260;p75"/>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75"/>
          <p:cNvGrpSpPr/>
          <p:nvPr/>
        </p:nvGrpSpPr>
        <p:grpSpPr>
          <a:xfrm>
            <a:off x="4865611" y="1305095"/>
            <a:ext cx="353174" cy="347599"/>
            <a:chOff x="683125" y="1955275"/>
            <a:chExt cx="299325" cy="294600"/>
          </a:xfrm>
        </p:grpSpPr>
        <p:sp>
          <p:nvSpPr>
            <p:cNvPr id="9263" name="Google Shape;9263;p75"/>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5"/>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5"/>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75"/>
          <p:cNvGrpSpPr/>
          <p:nvPr/>
        </p:nvGrpSpPr>
        <p:grpSpPr>
          <a:xfrm>
            <a:off x="4866541" y="1755653"/>
            <a:ext cx="351315" cy="349486"/>
            <a:chOff x="685475" y="2318350"/>
            <a:chExt cx="297750" cy="296200"/>
          </a:xfrm>
        </p:grpSpPr>
        <p:sp>
          <p:nvSpPr>
            <p:cNvPr id="9268" name="Google Shape;9268;p75"/>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5"/>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75"/>
          <p:cNvGrpSpPr/>
          <p:nvPr/>
        </p:nvGrpSpPr>
        <p:grpSpPr>
          <a:xfrm>
            <a:off x="7094699" y="1304859"/>
            <a:ext cx="309517" cy="348071"/>
            <a:chOff x="2523000" y="1954875"/>
            <a:chExt cx="262325" cy="295000"/>
          </a:xfrm>
        </p:grpSpPr>
        <p:sp>
          <p:nvSpPr>
            <p:cNvPr id="9272" name="Google Shape;9272;p75"/>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5"/>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75"/>
          <p:cNvGrpSpPr/>
          <p:nvPr/>
        </p:nvGrpSpPr>
        <p:grpSpPr>
          <a:xfrm>
            <a:off x="7073800" y="1756125"/>
            <a:ext cx="351315" cy="348542"/>
            <a:chOff x="2508825" y="2318350"/>
            <a:chExt cx="297750" cy="295400"/>
          </a:xfrm>
        </p:grpSpPr>
        <p:sp>
          <p:nvSpPr>
            <p:cNvPr id="9275" name="Google Shape;9275;p75"/>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7" name="Google Shape;9277;p75"/>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8" name="Google Shape;9278;p75"/>
          <p:cNvGrpSpPr/>
          <p:nvPr/>
        </p:nvGrpSpPr>
        <p:grpSpPr>
          <a:xfrm>
            <a:off x="5747373" y="2670178"/>
            <a:ext cx="347599" cy="348513"/>
            <a:chOff x="4321150" y="1946600"/>
            <a:chExt cx="294600" cy="295375"/>
          </a:xfrm>
        </p:grpSpPr>
        <p:sp>
          <p:nvSpPr>
            <p:cNvPr id="9279" name="Google Shape;9279;p75"/>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5"/>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2" name="Google Shape;9282;p75"/>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5"/>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5"/>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6" name="Google Shape;9286;p75"/>
          <p:cNvGrpSpPr/>
          <p:nvPr/>
        </p:nvGrpSpPr>
        <p:grpSpPr>
          <a:xfrm>
            <a:off x="5309921" y="1756125"/>
            <a:ext cx="352230" cy="348542"/>
            <a:chOff x="1049375" y="2318350"/>
            <a:chExt cx="298525" cy="295400"/>
          </a:xfrm>
        </p:grpSpPr>
        <p:sp>
          <p:nvSpPr>
            <p:cNvPr id="9287" name="Google Shape;9287;p75"/>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5"/>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5"/>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5"/>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75"/>
          <p:cNvGrpSpPr/>
          <p:nvPr/>
        </p:nvGrpSpPr>
        <p:grpSpPr>
          <a:xfrm>
            <a:off x="5310393" y="2196576"/>
            <a:ext cx="351286" cy="351286"/>
            <a:chOff x="1049375" y="2680675"/>
            <a:chExt cx="297725" cy="297725"/>
          </a:xfrm>
        </p:grpSpPr>
        <p:sp>
          <p:nvSpPr>
            <p:cNvPr id="9292" name="Google Shape;9292;p75"/>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5"/>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75"/>
          <p:cNvGrpSpPr/>
          <p:nvPr/>
        </p:nvGrpSpPr>
        <p:grpSpPr>
          <a:xfrm>
            <a:off x="7523845" y="1304623"/>
            <a:ext cx="348513" cy="348542"/>
            <a:chOff x="2872725" y="1954475"/>
            <a:chExt cx="295375" cy="295400"/>
          </a:xfrm>
        </p:grpSpPr>
        <p:sp>
          <p:nvSpPr>
            <p:cNvPr id="9295" name="Google Shape;9295;p75"/>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7545216" y="1755196"/>
            <a:ext cx="305771" cy="350401"/>
            <a:chOff x="2890050" y="2318350"/>
            <a:chExt cx="259150" cy="296975"/>
          </a:xfrm>
        </p:grpSpPr>
        <p:sp>
          <p:nvSpPr>
            <p:cNvPr id="9299" name="Google Shape;9299;p75"/>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1" name="Google Shape;9301;p75"/>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2" name="Google Shape;9302;p75"/>
          <p:cNvGrpSpPr/>
          <p:nvPr/>
        </p:nvGrpSpPr>
        <p:grpSpPr>
          <a:xfrm>
            <a:off x="6187732" y="2670650"/>
            <a:ext cx="347569" cy="347569"/>
            <a:chOff x="4685050" y="1945825"/>
            <a:chExt cx="294575" cy="294575"/>
          </a:xfrm>
        </p:grpSpPr>
        <p:sp>
          <p:nvSpPr>
            <p:cNvPr id="9303" name="Google Shape;9303;p75"/>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5"/>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5"/>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5"/>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8" name="Google Shape;9308;p75"/>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5"/>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5"/>
          <p:cNvGrpSpPr/>
          <p:nvPr/>
        </p:nvGrpSpPr>
        <p:grpSpPr>
          <a:xfrm>
            <a:off x="7958004" y="3159625"/>
            <a:ext cx="348513" cy="347599"/>
            <a:chOff x="6131900" y="2301825"/>
            <a:chExt cx="295375" cy="294600"/>
          </a:xfrm>
        </p:grpSpPr>
        <p:sp>
          <p:nvSpPr>
            <p:cNvPr id="9311" name="Google Shape;9311;p75"/>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5"/>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75"/>
          <p:cNvGrpSpPr/>
          <p:nvPr/>
        </p:nvGrpSpPr>
        <p:grpSpPr>
          <a:xfrm>
            <a:off x="5753997" y="1304166"/>
            <a:ext cx="351315" cy="349457"/>
            <a:chOff x="1412450" y="1954475"/>
            <a:chExt cx="297750" cy="296175"/>
          </a:xfrm>
        </p:grpSpPr>
        <p:sp>
          <p:nvSpPr>
            <p:cNvPr id="9316" name="Google Shape;9316;p75"/>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5"/>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8" name="Google Shape;9318;p75"/>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9" name="Google Shape;9319;p75"/>
          <p:cNvGrpSpPr/>
          <p:nvPr/>
        </p:nvGrpSpPr>
        <p:grpSpPr>
          <a:xfrm>
            <a:off x="5753997" y="2196694"/>
            <a:ext cx="351315" cy="351050"/>
            <a:chOff x="1413250" y="2680675"/>
            <a:chExt cx="297750" cy="297525"/>
          </a:xfrm>
        </p:grpSpPr>
        <p:sp>
          <p:nvSpPr>
            <p:cNvPr id="9320" name="Google Shape;9320;p75"/>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5"/>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5"/>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4" name="Google Shape;9324;p75"/>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5"/>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5"/>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7" name="Google Shape;9327;p75"/>
          <p:cNvGrpSpPr/>
          <p:nvPr/>
        </p:nvGrpSpPr>
        <p:grpSpPr>
          <a:xfrm>
            <a:off x="6630407" y="2670311"/>
            <a:ext cx="350371" cy="348247"/>
            <a:chOff x="5045775" y="1946400"/>
            <a:chExt cx="296950" cy="295150"/>
          </a:xfrm>
        </p:grpSpPr>
        <p:sp>
          <p:nvSpPr>
            <p:cNvPr id="9328" name="Google Shape;9328;p75"/>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5"/>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75"/>
          <p:cNvGrpSpPr/>
          <p:nvPr/>
        </p:nvGrpSpPr>
        <p:grpSpPr>
          <a:xfrm>
            <a:off x="6629006" y="3179138"/>
            <a:ext cx="353174" cy="308573"/>
            <a:chOff x="5046550" y="2327025"/>
            <a:chExt cx="299325" cy="261525"/>
          </a:xfrm>
        </p:grpSpPr>
        <p:sp>
          <p:nvSpPr>
            <p:cNvPr id="9331" name="Google Shape;9331;p75"/>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5"/>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4" name="Google Shape;9334;p75"/>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5" name="Google Shape;9335;p75"/>
          <p:cNvGrpSpPr/>
          <p:nvPr/>
        </p:nvGrpSpPr>
        <p:grpSpPr>
          <a:xfrm>
            <a:off x="7956604" y="3608476"/>
            <a:ext cx="351315" cy="348513"/>
            <a:chOff x="6167350" y="2672800"/>
            <a:chExt cx="297750" cy="295375"/>
          </a:xfrm>
        </p:grpSpPr>
        <p:sp>
          <p:nvSpPr>
            <p:cNvPr id="9336" name="Google Shape;9336;p75"/>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5"/>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5"/>
          <p:cNvGrpSpPr/>
          <p:nvPr/>
        </p:nvGrpSpPr>
        <p:grpSpPr>
          <a:xfrm>
            <a:off x="6197601" y="1303709"/>
            <a:ext cx="347599" cy="350371"/>
            <a:chOff x="1777925" y="1953700"/>
            <a:chExt cx="294600" cy="296950"/>
          </a:xfrm>
        </p:grpSpPr>
        <p:sp>
          <p:nvSpPr>
            <p:cNvPr id="9342" name="Google Shape;9342;p75"/>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5"/>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5"/>
          <p:cNvGrpSpPr/>
          <p:nvPr/>
        </p:nvGrpSpPr>
        <p:grpSpPr>
          <a:xfrm>
            <a:off x="6213411" y="1756597"/>
            <a:ext cx="315977" cy="347599"/>
            <a:chOff x="1790525" y="2319150"/>
            <a:chExt cx="267800" cy="294600"/>
          </a:xfrm>
        </p:grpSpPr>
        <p:sp>
          <p:nvSpPr>
            <p:cNvPr id="9347" name="Google Shape;9347;p75"/>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5"/>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5"/>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5"/>
          <p:cNvGrpSpPr/>
          <p:nvPr/>
        </p:nvGrpSpPr>
        <p:grpSpPr>
          <a:xfrm>
            <a:off x="4866386" y="2670163"/>
            <a:ext cx="349457" cy="348542"/>
            <a:chOff x="3599700" y="1954475"/>
            <a:chExt cx="296175" cy="295400"/>
          </a:xfrm>
        </p:grpSpPr>
        <p:sp>
          <p:nvSpPr>
            <p:cNvPr id="9351" name="Google Shape;9351;p75"/>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4867316" y="3159626"/>
            <a:ext cx="347599" cy="347599"/>
            <a:chOff x="3601275" y="2319150"/>
            <a:chExt cx="294600" cy="294600"/>
          </a:xfrm>
        </p:grpSpPr>
        <p:sp>
          <p:nvSpPr>
            <p:cNvPr id="9355" name="Google Shape;9355;p75"/>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7" name="Google Shape;9357;p75"/>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8" name="Google Shape;9358;p75"/>
          <p:cNvGrpSpPr/>
          <p:nvPr/>
        </p:nvGrpSpPr>
        <p:grpSpPr>
          <a:xfrm>
            <a:off x="7087019" y="2669721"/>
            <a:ext cx="328071" cy="349427"/>
            <a:chOff x="5421475" y="1945825"/>
            <a:chExt cx="278050" cy="296150"/>
          </a:xfrm>
        </p:grpSpPr>
        <p:sp>
          <p:nvSpPr>
            <p:cNvPr id="9359" name="Google Shape;9359;p75"/>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5"/>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5"/>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5"/>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7" name="Google Shape;9367;p75"/>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8" name="Google Shape;9368;p75"/>
          <p:cNvGrpSpPr/>
          <p:nvPr/>
        </p:nvGrpSpPr>
        <p:grpSpPr>
          <a:xfrm>
            <a:off x="7075869" y="3670273"/>
            <a:ext cx="350371" cy="224918"/>
            <a:chOff x="5411225" y="2726350"/>
            <a:chExt cx="296950" cy="190625"/>
          </a:xfrm>
        </p:grpSpPr>
        <p:sp>
          <p:nvSpPr>
            <p:cNvPr id="9369" name="Google Shape;9369;p75"/>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75"/>
          <p:cNvGrpSpPr/>
          <p:nvPr/>
        </p:nvGrpSpPr>
        <p:grpSpPr>
          <a:xfrm>
            <a:off x="6185904" y="4059546"/>
            <a:ext cx="351286" cy="326390"/>
            <a:chOff x="6524150" y="1938725"/>
            <a:chExt cx="297725" cy="276625"/>
          </a:xfrm>
        </p:grpSpPr>
        <p:sp>
          <p:nvSpPr>
            <p:cNvPr id="9372" name="Google Shape;9372;p75"/>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75"/>
          <p:cNvGrpSpPr/>
          <p:nvPr/>
        </p:nvGrpSpPr>
        <p:grpSpPr>
          <a:xfrm>
            <a:off x="6631047" y="1756007"/>
            <a:ext cx="363380" cy="348778"/>
            <a:chOff x="2140225" y="2318650"/>
            <a:chExt cx="307975" cy="295600"/>
          </a:xfrm>
        </p:grpSpPr>
        <p:sp>
          <p:nvSpPr>
            <p:cNvPr id="9377" name="Google Shape;9377;p75"/>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6636607" y="2197505"/>
            <a:ext cx="352259" cy="349427"/>
            <a:chOff x="2139425" y="2682250"/>
            <a:chExt cx="298550" cy="296150"/>
          </a:xfrm>
        </p:grpSpPr>
        <p:sp>
          <p:nvSpPr>
            <p:cNvPr id="9380" name="Google Shape;9380;p75"/>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5"/>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5"/>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5"/>
          <p:cNvGrpSpPr/>
          <p:nvPr/>
        </p:nvGrpSpPr>
        <p:grpSpPr>
          <a:xfrm>
            <a:off x="5301219" y="2711991"/>
            <a:ext cx="350401" cy="264888"/>
            <a:chOff x="3962775" y="1990700"/>
            <a:chExt cx="296975" cy="224500"/>
          </a:xfrm>
        </p:grpSpPr>
        <p:sp>
          <p:nvSpPr>
            <p:cNvPr id="9385" name="Google Shape;9385;p75"/>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5"/>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5"/>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75"/>
          <p:cNvGrpSpPr/>
          <p:nvPr/>
        </p:nvGrpSpPr>
        <p:grpSpPr>
          <a:xfrm>
            <a:off x="5301691" y="3158697"/>
            <a:ext cx="349457" cy="349457"/>
            <a:chOff x="3963575" y="2317575"/>
            <a:chExt cx="296175" cy="296175"/>
          </a:xfrm>
        </p:grpSpPr>
        <p:sp>
          <p:nvSpPr>
            <p:cNvPr id="9390" name="Google Shape;9390;p75"/>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5"/>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5"/>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5"/>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5"/>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5"/>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75"/>
          <p:cNvGrpSpPr/>
          <p:nvPr/>
        </p:nvGrpSpPr>
        <p:grpSpPr>
          <a:xfrm>
            <a:off x="5301691" y="3608476"/>
            <a:ext cx="349457" cy="348513"/>
            <a:chOff x="3962775" y="2683025"/>
            <a:chExt cx="296175" cy="295375"/>
          </a:xfrm>
        </p:grpSpPr>
        <p:sp>
          <p:nvSpPr>
            <p:cNvPr id="9407" name="Google Shape;9407;p75"/>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0" name="Google Shape;9410;p75"/>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1" name="Google Shape;9411;p75"/>
          <p:cNvGrpSpPr/>
          <p:nvPr/>
        </p:nvGrpSpPr>
        <p:grpSpPr>
          <a:xfrm>
            <a:off x="7516228" y="3159168"/>
            <a:ext cx="348513" cy="348513"/>
            <a:chOff x="5775900" y="2308125"/>
            <a:chExt cx="295375" cy="295375"/>
          </a:xfrm>
        </p:grpSpPr>
        <p:sp>
          <p:nvSpPr>
            <p:cNvPr id="9412" name="Google Shape;9412;p75"/>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5"/>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5"/>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5"/>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75"/>
          <p:cNvGrpSpPr/>
          <p:nvPr/>
        </p:nvGrpSpPr>
        <p:grpSpPr>
          <a:xfrm>
            <a:off x="7537142" y="3608004"/>
            <a:ext cx="306686" cy="349457"/>
            <a:chOff x="5794025" y="2673575"/>
            <a:chExt cx="259925" cy="296175"/>
          </a:xfrm>
        </p:grpSpPr>
        <p:sp>
          <p:nvSpPr>
            <p:cNvPr id="9418" name="Google Shape;9418;p75"/>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5"/>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0" name="Google Shape;9420;p75"/>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2" name="Google Shape;9422;p75"/>
          <p:cNvGrpSpPr/>
          <p:nvPr/>
        </p:nvGrpSpPr>
        <p:grpSpPr>
          <a:xfrm>
            <a:off x="6637536" y="1304166"/>
            <a:ext cx="350401" cy="349457"/>
            <a:chOff x="2141000" y="1954475"/>
            <a:chExt cx="296975" cy="296175"/>
          </a:xfrm>
        </p:grpSpPr>
        <p:sp>
          <p:nvSpPr>
            <p:cNvPr id="9423" name="Google Shape;9423;p75"/>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30"/>
        <p:cNvGrpSpPr/>
        <p:nvPr/>
      </p:nvGrpSpPr>
      <p:grpSpPr>
        <a:xfrm>
          <a:off x="0" y="0"/>
          <a:ext cx="0" cy="0"/>
          <a:chOff x="0" y="0"/>
          <a:chExt cx="0" cy="0"/>
        </a:xfrm>
      </p:grpSpPr>
      <p:sp>
        <p:nvSpPr>
          <p:cNvPr id="9431" name="Google Shape;9431;p76"/>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432" name="Google Shape;9432;p76"/>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433" name="Google Shape;9433;p76"/>
          <p:cNvGrpSpPr/>
          <p:nvPr/>
        </p:nvGrpSpPr>
        <p:grpSpPr>
          <a:xfrm>
            <a:off x="882957" y="1306638"/>
            <a:ext cx="292442" cy="355741"/>
            <a:chOff x="-35830350" y="1912725"/>
            <a:chExt cx="241050" cy="293225"/>
          </a:xfrm>
        </p:grpSpPr>
        <p:sp>
          <p:nvSpPr>
            <p:cNvPr id="9434" name="Google Shape;9434;p76"/>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6"/>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76"/>
          <p:cNvGrpSpPr/>
          <p:nvPr/>
        </p:nvGrpSpPr>
        <p:grpSpPr>
          <a:xfrm>
            <a:off x="851444" y="1766235"/>
            <a:ext cx="355468" cy="353587"/>
            <a:chOff x="-35854750" y="2272675"/>
            <a:chExt cx="293000" cy="291450"/>
          </a:xfrm>
        </p:grpSpPr>
        <p:sp>
          <p:nvSpPr>
            <p:cNvPr id="9437" name="Google Shape;9437;p76"/>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6"/>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6"/>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6"/>
          <p:cNvGrpSpPr/>
          <p:nvPr/>
        </p:nvGrpSpPr>
        <p:grpSpPr>
          <a:xfrm>
            <a:off x="850958" y="2220821"/>
            <a:ext cx="356438" cy="354558"/>
            <a:chOff x="-35853975" y="2631825"/>
            <a:chExt cx="293800" cy="292250"/>
          </a:xfrm>
        </p:grpSpPr>
        <p:sp>
          <p:nvSpPr>
            <p:cNvPr id="9441" name="Google Shape;9441;p76"/>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6"/>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6"/>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6"/>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6"/>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76"/>
          <p:cNvGrpSpPr/>
          <p:nvPr/>
        </p:nvGrpSpPr>
        <p:grpSpPr>
          <a:xfrm>
            <a:off x="3089562" y="1307714"/>
            <a:ext cx="353587" cy="353587"/>
            <a:chOff x="-34032200" y="1916675"/>
            <a:chExt cx="291450" cy="291450"/>
          </a:xfrm>
        </p:grpSpPr>
        <p:sp>
          <p:nvSpPr>
            <p:cNvPr id="9447" name="Google Shape;9447;p76"/>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6"/>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6"/>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6"/>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1" name="Google Shape;9451;p76"/>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2" name="Google Shape;9452;p76"/>
          <p:cNvGrpSpPr/>
          <p:nvPr/>
        </p:nvGrpSpPr>
        <p:grpSpPr>
          <a:xfrm>
            <a:off x="3089092" y="2220821"/>
            <a:ext cx="354527" cy="354558"/>
            <a:chOff x="-34032200" y="2634975"/>
            <a:chExt cx="292225" cy="292250"/>
          </a:xfrm>
        </p:grpSpPr>
        <p:sp>
          <p:nvSpPr>
            <p:cNvPr id="9453" name="Google Shape;9453;p76"/>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6"/>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6"/>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76"/>
          <p:cNvGrpSpPr/>
          <p:nvPr/>
        </p:nvGrpSpPr>
        <p:grpSpPr>
          <a:xfrm>
            <a:off x="1739487" y="2687069"/>
            <a:ext cx="358379" cy="354527"/>
            <a:chOff x="-32245875" y="1938725"/>
            <a:chExt cx="295400" cy="292225"/>
          </a:xfrm>
        </p:grpSpPr>
        <p:sp>
          <p:nvSpPr>
            <p:cNvPr id="9457" name="Google Shape;9457;p76"/>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6"/>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6"/>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6"/>
          <p:cNvGrpSpPr/>
          <p:nvPr/>
        </p:nvGrpSpPr>
        <p:grpSpPr>
          <a:xfrm>
            <a:off x="1736150" y="3156468"/>
            <a:ext cx="365052" cy="352162"/>
            <a:chOff x="-32243500" y="2299850"/>
            <a:chExt cx="300900" cy="290275"/>
          </a:xfrm>
        </p:grpSpPr>
        <p:sp>
          <p:nvSpPr>
            <p:cNvPr id="9461" name="Google Shape;9461;p76"/>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6"/>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3" name="Google Shape;9463;p76"/>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4" name="Google Shape;9464;p76"/>
          <p:cNvGrpSpPr/>
          <p:nvPr/>
        </p:nvGrpSpPr>
        <p:grpSpPr>
          <a:xfrm>
            <a:off x="1299432" y="1306759"/>
            <a:ext cx="354527" cy="355498"/>
            <a:chOff x="-35495600" y="1912725"/>
            <a:chExt cx="292225" cy="293025"/>
          </a:xfrm>
        </p:grpSpPr>
        <p:sp>
          <p:nvSpPr>
            <p:cNvPr id="9465" name="Google Shape;9465;p76"/>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6"/>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6"/>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8" name="Google Shape;9468;p76"/>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9" name="Google Shape;9469;p76"/>
          <p:cNvGrpSpPr/>
          <p:nvPr/>
        </p:nvGrpSpPr>
        <p:grpSpPr>
          <a:xfrm>
            <a:off x="1299432" y="2221307"/>
            <a:ext cx="354527" cy="353587"/>
            <a:chOff x="-35495600" y="2631825"/>
            <a:chExt cx="292225" cy="291450"/>
          </a:xfrm>
        </p:grpSpPr>
        <p:sp>
          <p:nvSpPr>
            <p:cNvPr id="9470" name="Google Shape;9470;p76"/>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6"/>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6"/>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6"/>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6"/>
          <p:cNvGrpSpPr/>
          <p:nvPr/>
        </p:nvGrpSpPr>
        <p:grpSpPr>
          <a:xfrm>
            <a:off x="3537081" y="1307714"/>
            <a:ext cx="353587" cy="353587"/>
            <a:chOff x="-33673825" y="1916675"/>
            <a:chExt cx="291450" cy="291450"/>
          </a:xfrm>
        </p:grpSpPr>
        <p:sp>
          <p:nvSpPr>
            <p:cNvPr id="9475" name="Google Shape;9475;p76"/>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6"/>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6"/>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6"/>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76"/>
          <p:cNvGrpSpPr/>
          <p:nvPr/>
        </p:nvGrpSpPr>
        <p:grpSpPr>
          <a:xfrm>
            <a:off x="3534700" y="1765295"/>
            <a:ext cx="358349" cy="355468"/>
            <a:chOff x="-33676975" y="2275050"/>
            <a:chExt cx="295375" cy="293000"/>
          </a:xfrm>
        </p:grpSpPr>
        <p:sp>
          <p:nvSpPr>
            <p:cNvPr id="9480" name="Google Shape;9480;p76"/>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6"/>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6"/>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76"/>
          <p:cNvGrpSpPr/>
          <p:nvPr/>
        </p:nvGrpSpPr>
        <p:grpSpPr>
          <a:xfrm>
            <a:off x="3537081" y="2220594"/>
            <a:ext cx="353587" cy="355013"/>
            <a:chOff x="-33673825" y="2634975"/>
            <a:chExt cx="291450" cy="292625"/>
          </a:xfrm>
        </p:grpSpPr>
        <p:sp>
          <p:nvSpPr>
            <p:cNvPr id="9484" name="Google Shape;9484;p76"/>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6"/>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76"/>
          <p:cNvGrpSpPr/>
          <p:nvPr/>
        </p:nvGrpSpPr>
        <p:grpSpPr>
          <a:xfrm>
            <a:off x="2205089" y="2687509"/>
            <a:ext cx="329687" cy="353648"/>
            <a:chOff x="-31874100" y="1939525"/>
            <a:chExt cx="271750" cy="291500"/>
          </a:xfrm>
        </p:grpSpPr>
        <p:sp>
          <p:nvSpPr>
            <p:cNvPr id="9487" name="Google Shape;9487;p76"/>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6"/>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9" name="Google Shape;9489;p76"/>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0" name="Google Shape;9490;p76"/>
          <p:cNvGrpSpPr/>
          <p:nvPr/>
        </p:nvGrpSpPr>
        <p:grpSpPr>
          <a:xfrm>
            <a:off x="2186451" y="3616531"/>
            <a:ext cx="366963" cy="352768"/>
            <a:chOff x="-31889075" y="2658950"/>
            <a:chExt cx="302475" cy="290775"/>
          </a:xfrm>
        </p:grpSpPr>
        <p:sp>
          <p:nvSpPr>
            <p:cNvPr id="9491" name="Google Shape;9491;p76"/>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6"/>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3" name="Google Shape;9493;p76"/>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4" name="Google Shape;9494;p76"/>
          <p:cNvGrpSpPr/>
          <p:nvPr/>
        </p:nvGrpSpPr>
        <p:grpSpPr>
          <a:xfrm>
            <a:off x="1747421" y="1306759"/>
            <a:ext cx="354527" cy="355498"/>
            <a:chOff x="-35136450" y="1912725"/>
            <a:chExt cx="292225" cy="293025"/>
          </a:xfrm>
        </p:grpSpPr>
        <p:sp>
          <p:nvSpPr>
            <p:cNvPr id="9495" name="Google Shape;9495;p76"/>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6"/>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6"/>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6"/>
          <p:cNvGrpSpPr/>
          <p:nvPr/>
        </p:nvGrpSpPr>
        <p:grpSpPr>
          <a:xfrm>
            <a:off x="1747891" y="1765978"/>
            <a:ext cx="353587" cy="354103"/>
            <a:chOff x="-35134875" y="2272675"/>
            <a:chExt cx="291450" cy="291875"/>
          </a:xfrm>
        </p:grpSpPr>
        <p:sp>
          <p:nvSpPr>
            <p:cNvPr id="9499" name="Google Shape;9499;p76"/>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6"/>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6"/>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6"/>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76"/>
          <p:cNvGrpSpPr/>
          <p:nvPr/>
        </p:nvGrpSpPr>
        <p:grpSpPr>
          <a:xfrm>
            <a:off x="1789458" y="2221307"/>
            <a:ext cx="270453" cy="353587"/>
            <a:chOff x="-35101800" y="2631050"/>
            <a:chExt cx="222925" cy="291450"/>
          </a:xfrm>
        </p:grpSpPr>
        <p:sp>
          <p:nvSpPr>
            <p:cNvPr id="9504" name="Google Shape;9504;p76"/>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6"/>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6"/>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6"/>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8" name="Google Shape;9508;p76"/>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9" name="Google Shape;9509;p76"/>
          <p:cNvGrpSpPr/>
          <p:nvPr/>
        </p:nvGrpSpPr>
        <p:grpSpPr>
          <a:xfrm>
            <a:off x="3977510" y="1765295"/>
            <a:ext cx="353587" cy="355468"/>
            <a:chOff x="-33314675" y="2275050"/>
            <a:chExt cx="291450" cy="293000"/>
          </a:xfrm>
        </p:grpSpPr>
        <p:sp>
          <p:nvSpPr>
            <p:cNvPr id="9510" name="Google Shape;9510;p76"/>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6"/>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6"/>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3" name="Google Shape;9513;p76"/>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4" name="Google Shape;9514;p76"/>
          <p:cNvGrpSpPr/>
          <p:nvPr/>
        </p:nvGrpSpPr>
        <p:grpSpPr>
          <a:xfrm>
            <a:off x="2639701" y="2687555"/>
            <a:ext cx="353587" cy="353557"/>
            <a:chOff x="-31523625" y="1939525"/>
            <a:chExt cx="291450" cy="291425"/>
          </a:xfrm>
        </p:grpSpPr>
        <p:sp>
          <p:nvSpPr>
            <p:cNvPr id="9515" name="Google Shape;9515;p76"/>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6"/>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6"/>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6"/>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6"/>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6"/>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6"/>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6"/>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6"/>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6"/>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6"/>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76"/>
          <p:cNvGrpSpPr/>
          <p:nvPr/>
        </p:nvGrpSpPr>
        <p:grpSpPr>
          <a:xfrm>
            <a:off x="2638746" y="3155755"/>
            <a:ext cx="355498" cy="353587"/>
            <a:chOff x="-31523625" y="2298675"/>
            <a:chExt cx="293025" cy="291450"/>
          </a:xfrm>
        </p:grpSpPr>
        <p:sp>
          <p:nvSpPr>
            <p:cNvPr id="9527" name="Google Shape;9527;p76"/>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6"/>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6"/>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76"/>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6"/>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2" name="Google Shape;9532;p76"/>
          <p:cNvGrpSpPr/>
          <p:nvPr/>
        </p:nvGrpSpPr>
        <p:grpSpPr>
          <a:xfrm>
            <a:off x="2205934" y="1307729"/>
            <a:ext cx="331598" cy="353557"/>
            <a:chOff x="-34767825" y="1914325"/>
            <a:chExt cx="273325" cy="291425"/>
          </a:xfrm>
        </p:grpSpPr>
        <p:sp>
          <p:nvSpPr>
            <p:cNvPr id="9533" name="Google Shape;9533;p76"/>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6"/>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6"/>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76"/>
          <p:cNvGrpSpPr/>
          <p:nvPr/>
        </p:nvGrpSpPr>
        <p:grpSpPr>
          <a:xfrm>
            <a:off x="2193513" y="1765280"/>
            <a:ext cx="356438" cy="355498"/>
            <a:chOff x="-34778075" y="2272675"/>
            <a:chExt cx="293800" cy="293025"/>
          </a:xfrm>
        </p:grpSpPr>
        <p:sp>
          <p:nvSpPr>
            <p:cNvPr id="9537" name="Google Shape;9537;p76"/>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6"/>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6"/>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76"/>
          <p:cNvGrpSpPr/>
          <p:nvPr/>
        </p:nvGrpSpPr>
        <p:grpSpPr>
          <a:xfrm>
            <a:off x="2194939" y="2221307"/>
            <a:ext cx="353587" cy="353587"/>
            <a:chOff x="-34776500" y="2631825"/>
            <a:chExt cx="291450" cy="291450"/>
          </a:xfrm>
        </p:grpSpPr>
        <p:sp>
          <p:nvSpPr>
            <p:cNvPr id="9541" name="Google Shape;9541;p76"/>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6"/>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76"/>
          <p:cNvGrpSpPr/>
          <p:nvPr/>
        </p:nvGrpSpPr>
        <p:grpSpPr>
          <a:xfrm>
            <a:off x="853628" y="2685160"/>
            <a:ext cx="354527" cy="358349"/>
            <a:chOff x="-32956300" y="1915900"/>
            <a:chExt cx="292225" cy="295375"/>
          </a:xfrm>
        </p:grpSpPr>
        <p:sp>
          <p:nvSpPr>
            <p:cNvPr id="9545" name="Google Shape;9545;p76"/>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6"/>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7" name="Google Shape;9547;p76"/>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9" name="Google Shape;9549;p76"/>
          <p:cNvGrpSpPr/>
          <p:nvPr/>
        </p:nvGrpSpPr>
        <p:grpSpPr>
          <a:xfrm>
            <a:off x="3081101" y="2687555"/>
            <a:ext cx="356438" cy="353557"/>
            <a:chOff x="-31166825" y="1939525"/>
            <a:chExt cx="293800" cy="291425"/>
          </a:xfrm>
        </p:grpSpPr>
        <p:sp>
          <p:nvSpPr>
            <p:cNvPr id="9550" name="Google Shape;9550;p76"/>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6"/>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6"/>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6"/>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6"/>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76"/>
          <p:cNvGrpSpPr/>
          <p:nvPr/>
        </p:nvGrpSpPr>
        <p:grpSpPr>
          <a:xfrm>
            <a:off x="3082057" y="3155482"/>
            <a:ext cx="354527" cy="354133"/>
            <a:chOff x="-31165250" y="2298675"/>
            <a:chExt cx="292225" cy="291900"/>
          </a:xfrm>
        </p:grpSpPr>
        <p:sp>
          <p:nvSpPr>
            <p:cNvPr id="9562" name="Google Shape;9562;p76"/>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6"/>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6"/>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6"/>
          <p:cNvGrpSpPr/>
          <p:nvPr/>
        </p:nvGrpSpPr>
        <p:grpSpPr>
          <a:xfrm>
            <a:off x="3082542" y="3616136"/>
            <a:ext cx="353557" cy="353557"/>
            <a:chOff x="-31164450" y="2657050"/>
            <a:chExt cx="291425" cy="291425"/>
          </a:xfrm>
        </p:grpSpPr>
        <p:sp>
          <p:nvSpPr>
            <p:cNvPr id="9566" name="Google Shape;9566;p76"/>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6"/>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6"/>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0" name="Google Shape;9570;p76"/>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1" name="Google Shape;9571;p76"/>
          <p:cNvGrpSpPr/>
          <p:nvPr/>
        </p:nvGrpSpPr>
        <p:grpSpPr>
          <a:xfrm>
            <a:off x="2632987" y="1307366"/>
            <a:ext cx="358349" cy="354285"/>
            <a:chOff x="-34421275" y="1912725"/>
            <a:chExt cx="295375" cy="292025"/>
          </a:xfrm>
        </p:grpSpPr>
        <p:sp>
          <p:nvSpPr>
            <p:cNvPr id="9572" name="Google Shape;9572;p76"/>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2632032" y="1765280"/>
            <a:ext cx="360260" cy="355498"/>
            <a:chOff x="-34418125" y="2271100"/>
            <a:chExt cx="296950" cy="293025"/>
          </a:xfrm>
        </p:grpSpPr>
        <p:sp>
          <p:nvSpPr>
            <p:cNvPr id="9575" name="Google Shape;9575;p76"/>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6"/>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6"/>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6"/>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6"/>
          <p:cNvGrpSpPr/>
          <p:nvPr/>
        </p:nvGrpSpPr>
        <p:grpSpPr>
          <a:xfrm>
            <a:off x="2632987" y="2221307"/>
            <a:ext cx="358349" cy="353587"/>
            <a:chOff x="-34421275" y="2631050"/>
            <a:chExt cx="295375" cy="291450"/>
          </a:xfrm>
        </p:grpSpPr>
        <p:sp>
          <p:nvSpPr>
            <p:cNvPr id="9581" name="Google Shape;9581;p76"/>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5" name="Google Shape;9585;p76"/>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6"/>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8" name="Google Shape;9588;p76"/>
          <p:cNvGrpSpPr/>
          <p:nvPr/>
        </p:nvGrpSpPr>
        <p:grpSpPr>
          <a:xfrm>
            <a:off x="3537620" y="2688025"/>
            <a:ext cx="353587" cy="352617"/>
            <a:chOff x="-30805300" y="1938725"/>
            <a:chExt cx="291450" cy="290650"/>
          </a:xfrm>
        </p:grpSpPr>
        <p:sp>
          <p:nvSpPr>
            <p:cNvPr id="9589" name="Google Shape;9589;p76"/>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6"/>
          <p:cNvGrpSpPr/>
          <p:nvPr/>
        </p:nvGrpSpPr>
        <p:grpSpPr>
          <a:xfrm>
            <a:off x="3538105" y="3155952"/>
            <a:ext cx="352617" cy="353193"/>
            <a:chOff x="-30805300" y="2298675"/>
            <a:chExt cx="290650" cy="291125"/>
          </a:xfrm>
        </p:grpSpPr>
        <p:sp>
          <p:nvSpPr>
            <p:cNvPr id="9592" name="Google Shape;9592;p76"/>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6"/>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76"/>
          <p:cNvGrpSpPr/>
          <p:nvPr/>
        </p:nvGrpSpPr>
        <p:grpSpPr>
          <a:xfrm>
            <a:off x="3537635" y="3616136"/>
            <a:ext cx="353557" cy="353557"/>
            <a:chOff x="-30806075" y="2657050"/>
            <a:chExt cx="291425" cy="291425"/>
          </a:xfrm>
        </p:grpSpPr>
        <p:sp>
          <p:nvSpPr>
            <p:cNvPr id="9597" name="Google Shape;9597;p76"/>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6"/>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76"/>
          <p:cNvGrpSpPr/>
          <p:nvPr/>
        </p:nvGrpSpPr>
        <p:grpSpPr>
          <a:xfrm>
            <a:off x="2639681" y="4073943"/>
            <a:ext cx="353557" cy="353557"/>
            <a:chOff x="-30064925" y="2332550"/>
            <a:chExt cx="291425" cy="291425"/>
          </a:xfrm>
        </p:grpSpPr>
        <p:sp>
          <p:nvSpPr>
            <p:cNvPr id="9601" name="Google Shape;9601;p76"/>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6"/>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6"/>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6"/>
          <p:cNvGrpSpPr/>
          <p:nvPr/>
        </p:nvGrpSpPr>
        <p:grpSpPr>
          <a:xfrm>
            <a:off x="3983068" y="2683443"/>
            <a:ext cx="348855" cy="347879"/>
            <a:chOff x="2821450" y="2957850"/>
            <a:chExt cx="259275" cy="258550"/>
          </a:xfrm>
        </p:grpSpPr>
        <p:sp>
          <p:nvSpPr>
            <p:cNvPr id="9605" name="Google Shape;9605;p76"/>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6"/>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6"/>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s-ES"/>
            </a:p>
          </p:txBody>
        </p:sp>
      </p:grpSp>
      <p:grpSp>
        <p:nvGrpSpPr>
          <p:cNvPr id="9608" name="Google Shape;9608;p76"/>
          <p:cNvGrpSpPr/>
          <p:nvPr/>
        </p:nvGrpSpPr>
        <p:grpSpPr>
          <a:xfrm>
            <a:off x="4858100" y="1304461"/>
            <a:ext cx="361090" cy="361090"/>
            <a:chOff x="-57970450" y="1903275"/>
            <a:chExt cx="318225" cy="318225"/>
          </a:xfrm>
        </p:grpSpPr>
        <p:sp>
          <p:nvSpPr>
            <p:cNvPr id="9609" name="Google Shape;9609;p76"/>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6"/>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6"/>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6"/>
          <p:cNvGrpSpPr/>
          <p:nvPr/>
        </p:nvGrpSpPr>
        <p:grpSpPr>
          <a:xfrm>
            <a:off x="4880000" y="1780418"/>
            <a:ext cx="317290" cy="359303"/>
            <a:chOff x="-57950750" y="2296300"/>
            <a:chExt cx="279625" cy="316650"/>
          </a:xfrm>
        </p:grpSpPr>
        <p:sp>
          <p:nvSpPr>
            <p:cNvPr id="9614" name="Google Shape;9614;p76"/>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6"/>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6"/>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76"/>
          <p:cNvGrpSpPr/>
          <p:nvPr/>
        </p:nvGrpSpPr>
        <p:grpSpPr>
          <a:xfrm>
            <a:off x="4858214" y="2232094"/>
            <a:ext cx="360863" cy="360211"/>
            <a:chOff x="-57969675" y="2687750"/>
            <a:chExt cx="318025" cy="317450"/>
          </a:xfrm>
        </p:grpSpPr>
        <p:sp>
          <p:nvSpPr>
            <p:cNvPr id="9619" name="Google Shape;9619;p76"/>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6"/>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6"/>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3" name="Google Shape;9623;p76"/>
          <p:cNvGrpSpPr/>
          <p:nvPr/>
        </p:nvGrpSpPr>
        <p:grpSpPr>
          <a:xfrm>
            <a:off x="7067397" y="1304461"/>
            <a:ext cx="363785" cy="361090"/>
            <a:chOff x="-56012425" y="1903275"/>
            <a:chExt cx="320600" cy="318225"/>
          </a:xfrm>
        </p:grpSpPr>
        <p:sp>
          <p:nvSpPr>
            <p:cNvPr id="9624" name="Google Shape;9624;p76"/>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76"/>
          <p:cNvGrpSpPr/>
          <p:nvPr/>
        </p:nvGrpSpPr>
        <p:grpSpPr>
          <a:xfrm>
            <a:off x="7068290" y="1778631"/>
            <a:ext cx="361998" cy="361998"/>
            <a:chOff x="-56010850" y="2294725"/>
            <a:chExt cx="319025" cy="319025"/>
          </a:xfrm>
        </p:grpSpPr>
        <p:sp>
          <p:nvSpPr>
            <p:cNvPr id="9627" name="Google Shape;9627;p76"/>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6"/>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76"/>
          <p:cNvGrpSpPr/>
          <p:nvPr/>
        </p:nvGrpSpPr>
        <p:grpSpPr>
          <a:xfrm>
            <a:off x="7068305" y="2231215"/>
            <a:ext cx="361969" cy="361090"/>
            <a:chOff x="-56010050" y="2686975"/>
            <a:chExt cx="319000" cy="318225"/>
          </a:xfrm>
        </p:grpSpPr>
        <p:sp>
          <p:nvSpPr>
            <p:cNvPr id="9632" name="Google Shape;9632;p76"/>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6"/>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6"/>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6"/>
          <p:cNvGrpSpPr/>
          <p:nvPr/>
        </p:nvGrpSpPr>
        <p:grpSpPr>
          <a:xfrm>
            <a:off x="5753801" y="2684124"/>
            <a:ext cx="361998" cy="361090"/>
            <a:chOff x="-54081175" y="1903275"/>
            <a:chExt cx="319025" cy="318225"/>
          </a:xfrm>
        </p:grpSpPr>
        <p:sp>
          <p:nvSpPr>
            <p:cNvPr id="9637" name="Google Shape;9637;p76"/>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6"/>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76"/>
          <p:cNvGrpSpPr/>
          <p:nvPr/>
        </p:nvGrpSpPr>
        <p:grpSpPr>
          <a:xfrm>
            <a:off x="5776154" y="3137587"/>
            <a:ext cx="317290" cy="360211"/>
            <a:chOff x="-54063050" y="2296300"/>
            <a:chExt cx="279625" cy="317450"/>
          </a:xfrm>
        </p:grpSpPr>
        <p:sp>
          <p:nvSpPr>
            <p:cNvPr id="9640" name="Google Shape;9640;p76"/>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5776154" y="3601649"/>
            <a:ext cx="317290" cy="361033"/>
            <a:chOff x="-54061475" y="2685450"/>
            <a:chExt cx="279625" cy="318175"/>
          </a:xfrm>
        </p:grpSpPr>
        <p:sp>
          <p:nvSpPr>
            <p:cNvPr id="9645" name="Google Shape;9645;p76"/>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8029690" y="2693967"/>
            <a:ext cx="275278" cy="361969"/>
            <a:chOff x="-52074300" y="1911950"/>
            <a:chExt cx="242600" cy="319000"/>
          </a:xfrm>
        </p:grpSpPr>
        <p:sp>
          <p:nvSpPr>
            <p:cNvPr id="9650" name="Google Shape;9650;p76"/>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5287689" y="1305369"/>
            <a:ext cx="361998" cy="361090"/>
            <a:chOff x="-57578225" y="1904075"/>
            <a:chExt cx="319025" cy="318225"/>
          </a:xfrm>
        </p:grpSpPr>
        <p:sp>
          <p:nvSpPr>
            <p:cNvPr id="9655" name="Google Shape;9655;p76"/>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6"/>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6"/>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76"/>
          <p:cNvGrpSpPr/>
          <p:nvPr/>
        </p:nvGrpSpPr>
        <p:grpSpPr>
          <a:xfrm>
            <a:off x="5310042" y="1778631"/>
            <a:ext cx="317290" cy="361090"/>
            <a:chOff x="-57558525" y="2294725"/>
            <a:chExt cx="279625" cy="318225"/>
          </a:xfrm>
        </p:grpSpPr>
        <p:sp>
          <p:nvSpPr>
            <p:cNvPr id="9660" name="Google Shape;9660;p76"/>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6"/>
          <p:cNvGrpSpPr/>
          <p:nvPr/>
        </p:nvGrpSpPr>
        <p:grpSpPr>
          <a:xfrm>
            <a:off x="5285901" y="2231215"/>
            <a:ext cx="365572" cy="361969"/>
            <a:chOff x="-57579800" y="2686975"/>
            <a:chExt cx="322175" cy="319000"/>
          </a:xfrm>
        </p:grpSpPr>
        <p:sp>
          <p:nvSpPr>
            <p:cNvPr id="9666" name="Google Shape;9666;p76"/>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7510682" y="1778631"/>
            <a:ext cx="367359" cy="361090"/>
            <a:chOff x="-55620975" y="2294725"/>
            <a:chExt cx="323750" cy="318225"/>
          </a:xfrm>
        </p:grpSpPr>
        <p:sp>
          <p:nvSpPr>
            <p:cNvPr id="9669" name="Google Shape;9669;p76"/>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6"/>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6"/>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6"/>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76"/>
          <p:cNvGrpSpPr/>
          <p:nvPr/>
        </p:nvGrpSpPr>
        <p:grpSpPr>
          <a:xfrm>
            <a:off x="7512923" y="2231130"/>
            <a:ext cx="362877" cy="361175"/>
            <a:chOff x="-55620175" y="2686900"/>
            <a:chExt cx="319800" cy="318300"/>
          </a:xfrm>
        </p:grpSpPr>
        <p:sp>
          <p:nvSpPr>
            <p:cNvPr id="9676" name="Google Shape;9676;p76"/>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6"/>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6"/>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76"/>
          <p:cNvGrpSpPr/>
          <p:nvPr/>
        </p:nvGrpSpPr>
        <p:grpSpPr>
          <a:xfrm>
            <a:off x="6198887" y="2684124"/>
            <a:ext cx="361969" cy="361090"/>
            <a:chOff x="-53690500" y="1903275"/>
            <a:chExt cx="319000" cy="318225"/>
          </a:xfrm>
        </p:grpSpPr>
        <p:sp>
          <p:nvSpPr>
            <p:cNvPr id="9681" name="Google Shape;9681;p76"/>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6"/>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6"/>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6221226" y="3137587"/>
            <a:ext cx="317290" cy="359303"/>
            <a:chOff x="-53670800" y="2296300"/>
            <a:chExt cx="279625" cy="316650"/>
          </a:xfrm>
        </p:grpSpPr>
        <p:sp>
          <p:nvSpPr>
            <p:cNvPr id="9686" name="Google Shape;9686;p76"/>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6"/>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76"/>
          <p:cNvGrpSpPr/>
          <p:nvPr/>
        </p:nvGrpSpPr>
        <p:grpSpPr>
          <a:xfrm>
            <a:off x="6198887" y="3602925"/>
            <a:ext cx="361969" cy="361544"/>
            <a:chOff x="-53690500" y="2686575"/>
            <a:chExt cx="319000" cy="318625"/>
          </a:xfrm>
        </p:grpSpPr>
        <p:sp>
          <p:nvSpPr>
            <p:cNvPr id="9691" name="Google Shape;9691;p76"/>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6"/>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76"/>
          <p:cNvGrpSpPr/>
          <p:nvPr/>
        </p:nvGrpSpPr>
        <p:grpSpPr>
          <a:xfrm>
            <a:off x="8008669" y="3145785"/>
            <a:ext cx="317319" cy="360948"/>
            <a:chOff x="-52092425" y="2303525"/>
            <a:chExt cx="279650" cy="318100"/>
          </a:xfrm>
        </p:grpSpPr>
        <p:sp>
          <p:nvSpPr>
            <p:cNvPr id="9696" name="Google Shape;9696;p76"/>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6"/>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76"/>
          <p:cNvGrpSpPr/>
          <p:nvPr/>
        </p:nvGrpSpPr>
        <p:grpSpPr>
          <a:xfrm>
            <a:off x="5727728" y="1306249"/>
            <a:ext cx="363756" cy="361090"/>
            <a:chOff x="-57189125" y="1904850"/>
            <a:chExt cx="320575" cy="318225"/>
          </a:xfrm>
        </p:grpSpPr>
        <p:sp>
          <p:nvSpPr>
            <p:cNvPr id="9702" name="Google Shape;9702;p76"/>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6"/>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6"/>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6"/>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76"/>
          <p:cNvGrpSpPr/>
          <p:nvPr/>
        </p:nvGrpSpPr>
        <p:grpSpPr>
          <a:xfrm>
            <a:off x="5728621" y="1800985"/>
            <a:ext cx="361969" cy="316411"/>
            <a:chOff x="-57187550" y="2314425"/>
            <a:chExt cx="319000" cy="278850"/>
          </a:xfrm>
        </p:grpSpPr>
        <p:sp>
          <p:nvSpPr>
            <p:cNvPr id="9708" name="Google Shape;9708;p76"/>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6"/>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6"/>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76"/>
          <p:cNvGrpSpPr/>
          <p:nvPr/>
        </p:nvGrpSpPr>
        <p:grpSpPr>
          <a:xfrm>
            <a:off x="5745585" y="2230534"/>
            <a:ext cx="328042" cy="361771"/>
            <a:chOff x="-57172600" y="2686375"/>
            <a:chExt cx="289100" cy="318825"/>
          </a:xfrm>
        </p:grpSpPr>
        <p:sp>
          <p:nvSpPr>
            <p:cNvPr id="9713" name="Google Shape;9713;p76"/>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6"/>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76"/>
          <p:cNvGrpSpPr/>
          <p:nvPr/>
        </p:nvGrpSpPr>
        <p:grpSpPr>
          <a:xfrm>
            <a:off x="7958434" y="1304461"/>
            <a:ext cx="361090" cy="359303"/>
            <a:chOff x="-55225575" y="1903275"/>
            <a:chExt cx="318225" cy="316650"/>
          </a:xfrm>
        </p:grpSpPr>
        <p:sp>
          <p:nvSpPr>
            <p:cNvPr id="9716" name="Google Shape;9716;p76"/>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6"/>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6"/>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6"/>
          <p:cNvGrpSpPr/>
          <p:nvPr/>
        </p:nvGrpSpPr>
        <p:grpSpPr>
          <a:xfrm>
            <a:off x="7969611" y="1780418"/>
            <a:ext cx="338736" cy="359303"/>
            <a:chOff x="-55217700" y="2296300"/>
            <a:chExt cx="298525" cy="316650"/>
          </a:xfrm>
        </p:grpSpPr>
        <p:sp>
          <p:nvSpPr>
            <p:cNvPr id="9722" name="Google Shape;9722;p76"/>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6"/>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6"/>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76"/>
          <p:cNvGrpSpPr/>
          <p:nvPr/>
        </p:nvGrpSpPr>
        <p:grpSpPr>
          <a:xfrm>
            <a:off x="7957541" y="2233002"/>
            <a:ext cx="362877" cy="359303"/>
            <a:chOff x="-55229525" y="2688550"/>
            <a:chExt cx="319800" cy="316650"/>
          </a:xfrm>
        </p:grpSpPr>
        <p:sp>
          <p:nvSpPr>
            <p:cNvPr id="9727" name="Google Shape;9727;p76"/>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6"/>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6"/>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6"/>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6"/>
          <p:cNvGrpSpPr/>
          <p:nvPr/>
        </p:nvGrpSpPr>
        <p:grpSpPr>
          <a:xfrm>
            <a:off x="6653760" y="2684124"/>
            <a:ext cx="338765" cy="361090"/>
            <a:chOff x="-53288825" y="1903275"/>
            <a:chExt cx="298550" cy="318225"/>
          </a:xfrm>
        </p:grpSpPr>
        <p:sp>
          <p:nvSpPr>
            <p:cNvPr id="9732" name="Google Shape;9732;p76"/>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6"/>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76"/>
          <p:cNvGrpSpPr/>
          <p:nvPr/>
        </p:nvGrpSpPr>
        <p:grpSpPr>
          <a:xfrm>
            <a:off x="6642143" y="3135800"/>
            <a:ext cx="361998" cy="361090"/>
            <a:chOff x="-53299850" y="2294725"/>
            <a:chExt cx="319025" cy="318225"/>
          </a:xfrm>
        </p:grpSpPr>
        <p:sp>
          <p:nvSpPr>
            <p:cNvPr id="9736" name="Google Shape;9736;p76"/>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6"/>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76"/>
          <p:cNvGrpSpPr/>
          <p:nvPr/>
        </p:nvGrpSpPr>
        <p:grpSpPr>
          <a:xfrm>
            <a:off x="6664936" y="3604259"/>
            <a:ext cx="316411" cy="360211"/>
            <a:chOff x="-53278575" y="2687750"/>
            <a:chExt cx="278850" cy="317450"/>
          </a:xfrm>
        </p:grpSpPr>
        <p:sp>
          <p:nvSpPr>
            <p:cNvPr id="9739" name="Google Shape;9739;p76"/>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6"/>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76"/>
          <p:cNvGrpSpPr/>
          <p:nvPr/>
        </p:nvGrpSpPr>
        <p:grpSpPr>
          <a:xfrm>
            <a:off x="7986330" y="3603947"/>
            <a:ext cx="361998" cy="362310"/>
            <a:chOff x="-52101875" y="2687475"/>
            <a:chExt cx="319025" cy="319300"/>
          </a:xfrm>
        </p:grpSpPr>
        <p:sp>
          <p:nvSpPr>
            <p:cNvPr id="9744" name="Google Shape;9744;p76"/>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6"/>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6"/>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76"/>
          <p:cNvGrpSpPr/>
          <p:nvPr/>
        </p:nvGrpSpPr>
        <p:grpSpPr>
          <a:xfrm>
            <a:off x="6201079" y="1305369"/>
            <a:ext cx="317290" cy="361090"/>
            <a:chOff x="-56774050" y="1904075"/>
            <a:chExt cx="279625" cy="318225"/>
          </a:xfrm>
        </p:grpSpPr>
        <p:sp>
          <p:nvSpPr>
            <p:cNvPr id="9749" name="Google Shape;9749;p76"/>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6"/>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76"/>
          <p:cNvGrpSpPr/>
          <p:nvPr/>
        </p:nvGrpSpPr>
        <p:grpSpPr>
          <a:xfrm>
            <a:off x="6201079" y="1778631"/>
            <a:ext cx="317290" cy="361090"/>
            <a:chOff x="-56774850" y="2294725"/>
            <a:chExt cx="279625" cy="318225"/>
          </a:xfrm>
        </p:grpSpPr>
        <p:sp>
          <p:nvSpPr>
            <p:cNvPr id="9752" name="Google Shape;9752;p76"/>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6"/>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6"/>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76"/>
          <p:cNvGrpSpPr/>
          <p:nvPr/>
        </p:nvGrpSpPr>
        <p:grpSpPr>
          <a:xfrm>
            <a:off x="6222086" y="2231215"/>
            <a:ext cx="275278" cy="360182"/>
            <a:chOff x="-56756725" y="2686975"/>
            <a:chExt cx="242600" cy="317425"/>
          </a:xfrm>
        </p:grpSpPr>
        <p:sp>
          <p:nvSpPr>
            <p:cNvPr id="9756" name="Google Shape;9756;p76"/>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76"/>
          <p:cNvGrpSpPr/>
          <p:nvPr/>
        </p:nvGrpSpPr>
        <p:grpSpPr>
          <a:xfrm>
            <a:off x="4870518" y="2684124"/>
            <a:ext cx="337346" cy="361998"/>
            <a:chOff x="-54826975" y="1903275"/>
            <a:chExt cx="297300" cy="319025"/>
          </a:xfrm>
        </p:grpSpPr>
        <p:sp>
          <p:nvSpPr>
            <p:cNvPr id="9760" name="Google Shape;9760;p76"/>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6"/>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6"/>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76"/>
          <p:cNvGrpSpPr/>
          <p:nvPr/>
        </p:nvGrpSpPr>
        <p:grpSpPr>
          <a:xfrm>
            <a:off x="4858206" y="3137587"/>
            <a:ext cx="361969" cy="359274"/>
            <a:chOff x="-54836500" y="2296300"/>
            <a:chExt cx="319000" cy="316625"/>
          </a:xfrm>
        </p:grpSpPr>
        <p:sp>
          <p:nvSpPr>
            <p:cNvPr id="9764" name="Google Shape;9764;p76"/>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6"/>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6"/>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6"/>
          <p:cNvGrpSpPr/>
          <p:nvPr/>
        </p:nvGrpSpPr>
        <p:grpSpPr>
          <a:xfrm>
            <a:off x="4879652" y="3604259"/>
            <a:ext cx="319078" cy="361090"/>
            <a:chOff x="-54817600" y="2687750"/>
            <a:chExt cx="281200" cy="318225"/>
          </a:xfrm>
        </p:grpSpPr>
        <p:sp>
          <p:nvSpPr>
            <p:cNvPr id="9769" name="Google Shape;9769;p76"/>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6"/>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6"/>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76"/>
          <p:cNvGrpSpPr/>
          <p:nvPr/>
        </p:nvGrpSpPr>
        <p:grpSpPr>
          <a:xfrm>
            <a:off x="7110476" y="2684124"/>
            <a:ext cx="317290" cy="359303"/>
            <a:chOff x="-52887125" y="1903275"/>
            <a:chExt cx="279625" cy="316650"/>
          </a:xfrm>
        </p:grpSpPr>
        <p:sp>
          <p:nvSpPr>
            <p:cNvPr id="9774" name="Google Shape;9774;p76"/>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6"/>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76"/>
          <p:cNvGrpSpPr/>
          <p:nvPr/>
        </p:nvGrpSpPr>
        <p:grpSpPr>
          <a:xfrm>
            <a:off x="7089030" y="3134920"/>
            <a:ext cx="360182" cy="361969"/>
            <a:chOff x="-52906025" y="2293950"/>
            <a:chExt cx="317425" cy="319000"/>
          </a:xfrm>
        </p:grpSpPr>
        <p:sp>
          <p:nvSpPr>
            <p:cNvPr id="9777" name="Google Shape;9777;p76"/>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6"/>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6"/>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6"/>
          <p:cNvGrpSpPr/>
          <p:nvPr/>
        </p:nvGrpSpPr>
        <p:grpSpPr>
          <a:xfrm>
            <a:off x="7110476" y="3603379"/>
            <a:ext cx="317290" cy="361090"/>
            <a:chOff x="-52887125" y="2686975"/>
            <a:chExt cx="279625" cy="318225"/>
          </a:xfrm>
        </p:grpSpPr>
        <p:sp>
          <p:nvSpPr>
            <p:cNvPr id="9781" name="Google Shape;9781;p76"/>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6"/>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76"/>
          <p:cNvGrpSpPr/>
          <p:nvPr/>
        </p:nvGrpSpPr>
        <p:grpSpPr>
          <a:xfrm>
            <a:off x="6220848" y="4062998"/>
            <a:ext cx="318170" cy="359303"/>
            <a:chOff x="-51722225" y="1915100"/>
            <a:chExt cx="280400" cy="316650"/>
          </a:xfrm>
        </p:grpSpPr>
        <p:sp>
          <p:nvSpPr>
            <p:cNvPr id="9786" name="Google Shape;9786;p76"/>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6"/>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76"/>
          <p:cNvGrpSpPr/>
          <p:nvPr/>
        </p:nvGrpSpPr>
        <p:grpSpPr>
          <a:xfrm>
            <a:off x="6616678" y="1303695"/>
            <a:ext cx="370905" cy="360976"/>
            <a:chOff x="-56407800" y="1902600"/>
            <a:chExt cx="326875" cy="318125"/>
          </a:xfrm>
        </p:grpSpPr>
        <p:sp>
          <p:nvSpPr>
            <p:cNvPr id="9791" name="Google Shape;9791;p76"/>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6"/>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6"/>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76"/>
          <p:cNvGrpSpPr/>
          <p:nvPr/>
        </p:nvGrpSpPr>
        <p:grpSpPr>
          <a:xfrm>
            <a:off x="6622479" y="1790262"/>
            <a:ext cx="359303" cy="338736"/>
            <a:chOff x="-56401500" y="2304975"/>
            <a:chExt cx="316650" cy="298525"/>
          </a:xfrm>
        </p:grpSpPr>
        <p:sp>
          <p:nvSpPr>
            <p:cNvPr id="9795" name="Google Shape;9795;p76"/>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6"/>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6"/>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76"/>
          <p:cNvGrpSpPr/>
          <p:nvPr/>
        </p:nvGrpSpPr>
        <p:grpSpPr>
          <a:xfrm>
            <a:off x="5328863" y="2682337"/>
            <a:ext cx="319985" cy="361090"/>
            <a:chOff x="-54426150" y="1901700"/>
            <a:chExt cx="282000" cy="318225"/>
          </a:xfrm>
        </p:grpSpPr>
        <p:sp>
          <p:nvSpPr>
            <p:cNvPr id="9800" name="Google Shape;9800;p76"/>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6"/>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6"/>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6"/>
          <p:cNvGrpSpPr/>
          <p:nvPr/>
        </p:nvGrpSpPr>
        <p:grpSpPr>
          <a:xfrm>
            <a:off x="5328863" y="3135800"/>
            <a:ext cx="319985" cy="361998"/>
            <a:chOff x="-54426150" y="2294725"/>
            <a:chExt cx="282000" cy="319025"/>
          </a:xfrm>
        </p:grpSpPr>
        <p:sp>
          <p:nvSpPr>
            <p:cNvPr id="9805" name="Google Shape;9805;p76"/>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6"/>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6"/>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6"/>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76"/>
          <p:cNvGrpSpPr/>
          <p:nvPr/>
        </p:nvGrpSpPr>
        <p:grpSpPr>
          <a:xfrm>
            <a:off x="5327076" y="3603379"/>
            <a:ext cx="323560" cy="361969"/>
            <a:chOff x="-54427725" y="2686975"/>
            <a:chExt cx="285150" cy="319000"/>
          </a:xfrm>
        </p:grpSpPr>
        <p:sp>
          <p:nvSpPr>
            <p:cNvPr id="9811" name="Google Shape;9811;p76"/>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6"/>
          <p:cNvGrpSpPr/>
          <p:nvPr/>
        </p:nvGrpSpPr>
        <p:grpSpPr>
          <a:xfrm>
            <a:off x="7533634" y="2684351"/>
            <a:ext cx="359303" cy="359984"/>
            <a:chOff x="-52513800" y="1903475"/>
            <a:chExt cx="316650" cy="317250"/>
          </a:xfrm>
        </p:grpSpPr>
        <p:sp>
          <p:nvSpPr>
            <p:cNvPr id="9817" name="Google Shape;9817;p76"/>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6"/>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76"/>
          <p:cNvGrpSpPr/>
          <p:nvPr/>
        </p:nvGrpSpPr>
        <p:grpSpPr>
          <a:xfrm>
            <a:off x="7543464" y="3136708"/>
            <a:ext cx="339644" cy="360182"/>
            <a:chOff x="-52505925" y="2295525"/>
            <a:chExt cx="299325" cy="317425"/>
          </a:xfrm>
        </p:grpSpPr>
        <p:sp>
          <p:nvSpPr>
            <p:cNvPr id="9820" name="Google Shape;9820;p76"/>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6"/>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6"/>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6"/>
          <p:cNvGrpSpPr/>
          <p:nvPr/>
        </p:nvGrpSpPr>
        <p:grpSpPr>
          <a:xfrm>
            <a:off x="7554641" y="3603379"/>
            <a:ext cx="317290" cy="361090"/>
            <a:chOff x="-52494100" y="2686975"/>
            <a:chExt cx="279625" cy="318225"/>
          </a:xfrm>
        </p:grpSpPr>
        <p:sp>
          <p:nvSpPr>
            <p:cNvPr id="9825" name="Google Shape;9825;p76"/>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6"/>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6"/>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76"/>
          <p:cNvGrpSpPr/>
          <p:nvPr/>
        </p:nvGrpSpPr>
        <p:grpSpPr>
          <a:xfrm>
            <a:off x="6665412" y="4064322"/>
            <a:ext cx="315503" cy="361090"/>
            <a:chOff x="-51708850" y="2305750"/>
            <a:chExt cx="278050" cy="318225"/>
          </a:xfrm>
        </p:grpSpPr>
        <p:sp>
          <p:nvSpPr>
            <p:cNvPr id="9830" name="Google Shape;9830;p76"/>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6"/>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6"/>
          <p:cNvGrpSpPr/>
          <p:nvPr/>
        </p:nvGrpSpPr>
        <p:grpSpPr>
          <a:xfrm>
            <a:off x="7536807" y="1306109"/>
            <a:ext cx="319089" cy="362073"/>
            <a:chOff x="1044400" y="2917425"/>
            <a:chExt cx="248125" cy="281550"/>
          </a:xfrm>
        </p:grpSpPr>
        <p:sp>
          <p:nvSpPr>
            <p:cNvPr id="9834" name="Google Shape;9834;p76"/>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6"/>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6"/>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s-ES"/>
            </a:p>
          </p:txBody>
        </p:sp>
        <p:sp>
          <p:nvSpPr>
            <p:cNvPr id="9839" name="Google Shape;9839;p76"/>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s-ES"/>
            </a:p>
          </p:txBody>
        </p:sp>
        <p:sp>
          <p:nvSpPr>
            <p:cNvPr id="9840" name="Google Shape;9840;p76"/>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s-ES"/>
            </a:p>
          </p:txBody>
        </p:sp>
        <p:sp>
          <p:nvSpPr>
            <p:cNvPr id="9841" name="Google Shape;9841;p76"/>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76"/>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47"/>
        <p:cNvGrpSpPr/>
        <p:nvPr/>
      </p:nvGrpSpPr>
      <p:grpSpPr>
        <a:xfrm>
          <a:off x="0" y="0"/>
          <a:ext cx="0" cy="0"/>
          <a:chOff x="0" y="0"/>
          <a:chExt cx="0" cy="0"/>
        </a:xfrm>
      </p:grpSpPr>
      <p:sp>
        <p:nvSpPr>
          <p:cNvPr id="9848" name="Google Shape;9848;p77"/>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849" name="Google Shape;9849;p77"/>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850" name="Google Shape;9850;p77"/>
          <p:cNvGrpSpPr/>
          <p:nvPr/>
        </p:nvGrpSpPr>
        <p:grpSpPr>
          <a:xfrm>
            <a:off x="889109" y="1303003"/>
            <a:ext cx="278288" cy="357036"/>
            <a:chOff x="-50489600" y="1947400"/>
            <a:chExt cx="233150" cy="299125"/>
          </a:xfrm>
        </p:grpSpPr>
        <p:sp>
          <p:nvSpPr>
            <p:cNvPr id="9851" name="Google Shape;9851;p77"/>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7"/>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77"/>
          <p:cNvGrpSpPr/>
          <p:nvPr/>
        </p:nvGrpSpPr>
        <p:grpSpPr>
          <a:xfrm>
            <a:off x="849616" y="1757960"/>
            <a:ext cx="357274" cy="358199"/>
            <a:chOff x="-50523475" y="2316000"/>
            <a:chExt cx="299325" cy="300100"/>
          </a:xfrm>
        </p:grpSpPr>
        <p:sp>
          <p:nvSpPr>
            <p:cNvPr id="9854" name="Google Shape;9854;p7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77"/>
          <p:cNvGrpSpPr/>
          <p:nvPr/>
        </p:nvGrpSpPr>
        <p:grpSpPr>
          <a:xfrm>
            <a:off x="848213" y="2207269"/>
            <a:ext cx="360079" cy="357304"/>
            <a:chOff x="-50524250" y="2686150"/>
            <a:chExt cx="301675" cy="299350"/>
          </a:xfrm>
        </p:grpSpPr>
        <p:sp>
          <p:nvSpPr>
            <p:cNvPr id="9857" name="Google Shape;9857;p77"/>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7"/>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7"/>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7"/>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7"/>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7"/>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77"/>
          <p:cNvGrpSpPr/>
          <p:nvPr/>
        </p:nvGrpSpPr>
        <p:grpSpPr>
          <a:xfrm>
            <a:off x="3070976" y="1333082"/>
            <a:ext cx="358199" cy="359154"/>
            <a:chOff x="-48633950" y="1972600"/>
            <a:chExt cx="300100" cy="300900"/>
          </a:xfrm>
        </p:grpSpPr>
        <p:sp>
          <p:nvSpPr>
            <p:cNvPr id="9864" name="Google Shape;9864;p7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77"/>
          <p:cNvGrpSpPr/>
          <p:nvPr/>
        </p:nvGrpSpPr>
        <p:grpSpPr>
          <a:xfrm>
            <a:off x="3071439" y="2237377"/>
            <a:ext cx="357274" cy="357274"/>
            <a:chOff x="-48633175" y="2711375"/>
            <a:chExt cx="299325" cy="299325"/>
          </a:xfrm>
        </p:grpSpPr>
        <p:sp>
          <p:nvSpPr>
            <p:cNvPr id="9867" name="Google Shape;9867;p77"/>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7"/>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7"/>
          <p:cNvGrpSpPr/>
          <p:nvPr/>
        </p:nvGrpSpPr>
        <p:grpSpPr>
          <a:xfrm>
            <a:off x="1757928" y="2689329"/>
            <a:ext cx="314006" cy="358229"/>
            <a:chOff x="-46753100" y="1965500"/>
            <a:chExt cx="263075" cy="300125"/>
          </a:xfrm>
        </p:grpSpPr>
        <p:sp>
          <p:nvSpPr>
            <p:cNvPr id="9870" name="Google Shape;9870;p77"/>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7"/>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77"/>
          <p:cNvGrpSpPr/>
          <p:nvPr/>
        </p:nvGrpSpPr>
        <p:grpSpPr>
          <a:xfrm>
            <a:off x="1735354" y="3156542"/>
            <a:ext cx="359154" cy="315916"/>
            <a:chOff x="-46772025" y="2350650"/>
            <a:chExt cx="300900" cy="264675"/>
          </a:xfrm>
        </p:grpSpPr>
        <p:sp>
          <p:nvSpPr>
            <p:cNvPr id="9873" name="Google Shape;9873;p77"/>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7"/>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7"/>
          <p:cNvGrpSpPr/>
          <p:nvPr/>
        </p:nvGrpSpPr>
        <p:grpSpPr>
          <a:xfrm>
            <a:off x="1735354" y="3590820"/>
            <a:ext cx="359154" cy="359154"/>
            <a:chOff x="-46772025" y="2701925"/>
            <a:chExt cx="300900" cy="300900"/>
          </a:xfrm>
        </p:grpSpPr>
        <p:sp>
          <p:nvSpPr>
            <p:cNvPr id="9876" name="Google Shape;9876;p77"/>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7"/>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8" name="Google Shape;9878;p77"/>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9" name="Google Shape;9879;p77"/>
          <p:cNvGrpSpPr/>
          <p:nvPr/>
        </p:nvGrpSpPr>
        <p:grpSpPr>
          <a:xfrm>
            <a:off x="1293035" y="1303928"/>
            <a:ext cx="358199" cy="359154"/>
            <a:chOff x="-50154075" y="1948175"/>
            <a:chExt cx="300100" cy="300900"/>
          </a:xfrm>
        </p:grpSpPr>
        <p:sp>
          <p:nvSpPr>
            <p:cNvPr id="9880" name="Google Shape;9880;p77"/>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7"/>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77"/>
          <p:cNvGrpSpPr/>
          <p:nvPr/>
        </p:nvGrpSpPr>
        <p:grpSpPr>
          <a:xfrm>
            <a:off x="1293035" y="1758885"/>
            <a:ext cx="358199" cy="358229"/>
            <a:chOff x="-50154850" y="2316775"/>
            <a:chExt cx="300100" cy="300125"/>
          </a:xfrm>
        </p:grpSpPr>
        <p:sp>
          <p:nvSpPr>
            <p:cNvPr id="9883" name="Google Shape;9883;p77"/>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7"/>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7"/>
          <p:cNvGrpSpPr/>
          <p:nvPr/>
        </p:nvGrpSpPr>
        <p:grpSpPr>
          <a:xfrm>
            <a:off x="1288813" y="2205896"/>
            <a:ext cx="366644" cy="356558"/>
            <a:chOff x="-50158000" y="2685000"/>
            <a:chExt cx="307175" cy="298725"/>
          </a:xfrm>
        </p:grpSpPr>
        <p:sp>
          <p:nvSpPr>
            <p:cNvPr id="9886" name="Google Shape;9886;p77"/>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7"/>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77"/>
          <p:cNvGrpSpPr/>
          <p:nvPr/>
        </p:nvGrpSpPr>
        <p:grpSpPr>
          <a:xfrm>
            <a:off x="3070499" y="1788993"/>
            <a:ext cx="359154" cy="361004"/>
            <a:chOff x="-48634750" y="2342000"/>
            <a:chExt cx="300900" cy="302450"/>
          </a:xfrm>
        </p:grpSpPr>
        <p:sp>
          <p:nvSpPr>
            <p:cNvPr id="9889" name="Google Shape;9889;p77"/>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7"/>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7"/>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7"/>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7"/>
          <p:cNvGrpSpPr/>
          <p:nvPr/>
        </p:nvGrpSpPr>
        <p:grpSpPr>
          <a:xfrm>
            <a:off x="3521599" y="1334007"/>
            <a:ext cx="361004" cy="358229"/>
            <a:chOff x="-48266125" y="1973375"/>
            <a:chExt cx="302450" cy="300125"/>
          </a:xfrm>
        </p:grpSpPr>
        <p:sp>
          <p:nvSpPr>
            <p:cNvPr id="9898" name="Google Shape;9898;p7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4" name="Google Shape;9904;p77"/>
          <p:cNvGrpSpPr/>
          <p:nvPr/>
        </p:nvGrpSpPr>
        <p:grpSpPr>
          <a:xfrm>
            <a:off x="3548844" y="1789769"/>
            <a:ext cx="306516" cy="358349"/>
            <a:chOff x="-48237000" y="2342650"/>
            <a:chExt cx="256800" cy="300225"/>
          </a:xfrm>
        </p:grpSpPr>
        <p:sp>
          <p:nvSpPr>
            <p:cNvPr id="9905" name="Google Shape;9905;p77"/>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7"/>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77"/>
          <p:cNvGrpSpPr/>
          <p:nvPr/>
        </p:nvGrpSpPr>
        <p:grpSpPr>
          <a:xfrm>
            <a:off x="2180338" y="2690046"/>
            <a:ext cx="361034" cy="355633"/>
            <a:chOff x="-46404975" y="1966100"/>
            <a:chExt cx="302475" cy="297950"/>
          </a:xfrm>
        </p:grpSpPr>
        <p:sp>
          <p:nvSpPr>
            <p:cNvPr id="9909" name="Google Shape;9909;p7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7"/>
          <p:cNvGrpSpPr/>
          <p:nvPr/>
        </p:nvGrpSpPr>
        <p:grpSpPr>
          <a:xfrm>
            <a:off x="2181740" y="3135863"/>
            <a:ext cx="358229" cy="358199"/>
            <a:chOff x="-46401050" y="2333325"/>
            <a:chExt cx="300125" cy="300100"/>
          </a:xfrm>
        </p:grpSpPr>
        <p:sp>
          <p:nvSpPr>
            <p:cNvPr id="9914" name="Google Shape;9914;p77"/>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7"/>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7"/>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8" name="Google Shape;9918;p77"/>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9" name="Google Shape;9919;p77"/>
          <p:cNvGrpSpPr/>
          <p:nvPr/>
        </p:nvGrpSpPr>
        <p:grpSpPr>
          <a:xfrm>
            <a:off x="3961830" y="3146218"/>
            <a:ext cx="359154" cy="359124"/>
            <a:chOff x="-44914800" y="2342000"/>
            <a:chExt cx="300900" cy="300875"/>
          </a:xfrm>
        </p:grpSpPr>
        <p:sp>
          <p:nvSpPr>
            <p:cNvPr id="9920" name="Google Shape;9920;p7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3" name="Google Shape;9923;p77"/>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4" name="Google Shape;9924;p77"/>
          <p:cNvGrpSpPr/>
          <p:nvPr/>
        </p:nvGrpSpPr>
        <p:grpSpPr>
          <a:xfrm>
            <a:off x="1735816" y="1758736"/>
            <a:ext cx="359154" cy="357424"/>
            <a:chOff x="-49786250" y="2316650"/>
            <a:chExt cx="300900" cy="299450"/>
          </a:xfrm>
        </p:grpSpPr>
        <p:sp>
          <p:nvSpPr>
            <p:cNvPr id="9925" name="Google Shape;9925;p77"/>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7"/>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7"/>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7"/>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2" name="Google Shape;9932;p77"/>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7"/>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4" name="Google Shape;9934;p77"/>
          <p:cNvGrpSpPr/>
          <p:nvPr/>
        </p:nvGrpSpPr>
        <p:grpSpPr>
          <a:xfrm>
            <a:off x="4033144" y="1788993"/>
            <a:ext cx="230365" cy="359124"/>
            <a:chOff x="-47842400" y="2342000"/>
            <a:chExt cx="193000" cy="300875"/>
          </a:xfrm>
        </p:grpSpPr>
        <p:sp>
          <p:nvSpPr>
            <p:cNvPr id="9935" name="Google Shape;9935;p7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7"/>
          <p:cNvGrpSpPr/>
          <p:nvPr/>
        </p:nvGrpSpPr>
        <p:grpSpPr>
          <a:xfrm>
            <a:off x="3969212" y="2236452"/>
            <a:ext cx="358229" cy="359154"/>
            <a:chOff x="-47896750" y="2710600"/>
            <a:chExt cx="300125" cy="300900"/>
          </a:xfrm>
        </p:grpSpPr>
        <p:sp>
          <p:nvSpPr>
            <p:cNvPr id="9939" name="Google Shape;9939;p77"/>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7"/>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7"/>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7"/>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77"/>
          <p:cNvGrpSpPr/>
          <p:nvPr/>
        </p:nvGrpSpPr>
        <p:grpSpPr>
          <a:xfrm>
            <a:off x="2624852" y="2710009"/>
            <a:ext cx="359154" cy="314991"/>
            <a:chOff x="-46033225" y="1982825"/>
            <a:chExt cx="300900" cy="263900"/>
          </a:xfrm>
        </p:grpSpPr>
        <p:sp>
          <p:nvSpPr>
            <p:cNvPr id="9944" name="Google Shape;9944;p77"/>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7"/>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7"/>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77"/>
          <p:cNvGrpSpPr/>
          <p:nvPr/>
        </p:nvGrpSpPr>
        <p:grpSpPr>
          <a:xfrm>
            <a:off x="2621569" y="3137266"/>
            <a:ext cx="365719" cy="326151"/>
            <a:chOff x="-46034000" y="2334500"/>
            <a:chExt cx="306400" cy="273250"/>
          </a:xfrm>
        </p:grpSpPr>
        <p:sp>
          <p:nvSpPr>
            <p:cNvPr id="9948" name="Google Shape;9948;p77"/>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7"/>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7"/>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77"/>
          <p:cNvGrpSpPr/>
          <p:nvPr/>
        </p:nvGrpSpPr>
        <p:grpSpPr>
          <a:xfrm>
            <a:off x="2667627" y="3591655"/>
            <a:ext cx="273603" cy="356439"/>
            <a:chOff x="-45998575" y="2702625"/>
            <a:chExt cx="229225" cy="298625"/>
          </a:xfrm>
        </p:grpSpPr>
        <p:sp>
          <p:nvSpPr>
            <p:cNvPr id="9952" name="Google Shape;9952;p77"/>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7"/>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7"/>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7"/>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77"/>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7"/>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1" name="Google Shape;9961;p77"/>
          <p:cNvGrpSpPr/>
          <p:nvPr/>
        </p:nvGrpSpPr>
        <p:grpSpPr>
          <a:xfrm>
            <a:off x="2203197" y="2205419"/>
            <a:ext cx="314961" cy="361034"/>
            <a:chOff x="-49398750" y="2684600"/>
            <a:chExt cx="263875" cy="302475"/>
          </a:xfrm>
        </p:grpSpPr>
        <p:sp>
          <p:nvSpPr>
            <p:cNvPr id="9962" name="Google Shape;9962;p77"/>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7"/>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7"/>
          <p:cNvGrpSpPr/>
          <p:nvPr/>
        </p:nvGrpSpPr>
        <p:grpSpPr>
          <a:xfrm>
            <a:off x="873121" y="2699684"/>
            <a:ext cx="314006" cy="359154"/>
            <a:chOff x="-47509225" y="1974175"/>
            <a:chExt cx="263075" cy="300900"/>
          </a:xfrm>
        </p:grpSpPr>
        <p:sp>
          <p:nvSpPr>
            <p:cNvPr id="9966" name="Google Shape;9966;p77"/>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77"/>
          <p:cNvGrpSpPr/>
          <p:nvPr/>
        </p:nvGrpSpPr>
        <p:grpSpPr>
          <a:xfrm>
            <a:off x="849622" y="3146218"/>
            <a:ext cx="361004" cy="357961"/>
            <a:chOff x="-47529700" y="2342000"/>
            <a:chExt cx="302450" cy="299900"/>
          </a:xfrm>
        </p:grpSpPr>
        <p:sp>
          <p:nvSpPr>
            <p:cNvPr id="9972" name="Google Shape;9972;p77"/>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7"/>
          <p:cNvGrpSpPr/>
          <p:nvPr/>
        </p:nvGrpSpPr>
        <p:grpSpPr>
          <a:xfrm>
            <a:off x="851025" y="3645367"/>
            <a:ext cx="358199" cy="272648"/>
            <a:chOff x="-47527350" y="2747625"/>
            <a:chExt cx="300100" cy="228425"/>
          </a:xfrm>
        </p:grpSpPr>
        <p:sp>
          <p:nvSpPr>
            <p:cNvPr id="9975" name="Google Shape;9975;p77"/>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7"/>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7"/>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7"/>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2" name="Google Shape;9982;p77"/>
          <p:cNvGrpSpPr/>
          <p:nvPr/>
        </p:nvGrpSpPr>
        <p:grpSpPr>
          <a:xfrm>
            <a:off x="3073924" y="3158422"/>
            <a:ext cx="358229" cy="314961"/>
            <a:chOff x="-45664625" y="2352225"/>
            <a:chExt cx="300125" cy="263875"/>
          </a:xfrm>
        </p:grpSpPr>
        <p:sp>
          <p:nvSpPr>
            <p:cNvPr id="9983" name="Google Shape;9983;p77"/>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7"/>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7"/>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7"/>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77"/>
          <p:cNvGrpSpPr/>
          <p:nvPr/>
        </p:nvGrpSpPr>
        <p:grpSpPr>
          <a:xfrm>
            <a:off x="3073103" y="3592401"/>
            <a:ext cx="359870" cy="357573"/>
            <a:chOff x="-45665400" y="2703250"/>
            <a:chExt cx="301500" cy="299575"/>
          </a:xfrm>
        </p:grpSpPr>
        <p:sp>
          <p:nvSpPr>
            <p:cNvPr id="9991" name="Google Shape;9991;p77"/>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7"/>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7"/>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7"/>
          <p:cNvGrpSpPr/>
          <p:nvPr/>
        </p:nvGrpSpPr>
        <p:grpSpPr>
          <a:xfrm>
            <a:off x="2174760" y="4033337"/>
            <a:ext cx="359154" cy="360109"/>
            <a:chOff x="-44528075" y="1982825"/>
            <a:chExt cx="300900" cy="301700"/>
          </a:xfrm>
        </p:grpSpPr>
        <p:sp>
          <p:nvSpPr>
            <p:cNvPr id="9996" name="Google Shape;9996;p77"/>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7"/>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7"/>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7"/>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3" name="Google Shape;10003;p77"/>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77"/>
          <p:cNvGrpSpPr/>
          <p:nvPr/>
        </p:nvGrpSpPr>
        <p:grpSpPr>
          <a:xfrm>
            <a:off x="2625923" y="1758885"/>
            <a:ext cx="358199" cy="358229"/>
            <a:chOff x="-49048250" y="2316775"/>
            <a:chExt cx="300100" cy="300125"/>
          </a:xfrm>
        </p:grpSpPr>
        <p:sp>
          <p:nvSpPr>
            <p:cNvPr id="10005" name="Google Shape;10005;p77"/>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9" name="Google Shape;10009;p77"/>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0" name="Google Shape;10010;p77"/>
          <p:cNvGrpSpPr/>
          <p:nvPr/>
        </p:nvGrpSpPr>
        <p:grpSpPr>
          <a:xfrm>
            <a:off x="1290494" y="2699684"/>
            <a:ext cx="360109" cy="358199"/>
            <a:chOff x="-47160325" y="1974175"/>
            <a:chExt cx="301700" cy="300100"/>
          </a:xfrm>
        </p:grpSpPr>
        <p:sp>
          <p:nvSpPr>
            <p:cNvPr id="10011" name="Google Shape;10011;p77"/>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7"/>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77"/>
          <p:cNvGrpSpPr/>
          <p:nvPr/>
        </p:nvGrpSpPr>
        <p:grpSpPr>
          <a:xfrm>
            <a:off x="1290971" y="3146218"/>
            <a:ext cx="359154" cy="359124"/>
            <a:chOff x="-47159525" y="2342000"/>
            <a:chExt cx="300900" cy="300875"/>
          </a:xfrm>
        </p:grpSpPr>
        <p:sp>
          <p:nvSpPr>
            <p:cNvPr id="10014" name="Google Shape;10014;p77"/>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7"/>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7"/>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7"/>
          <p:cNvGrpSpPr/>
          <p:nvPr/>
        </p:nvGrpSpPr>
        <p:grpSpPr>
          <a:xfrm>
            <a:off x="1291448" y="3603054"/>
            <a:ext cx="358199" cy="359154"/>
            <a:chOff x="-47157950" y="2712175"/>
            <a:chExt cx="300100" cy="300900"/>
          </a:xfrm>
        </p:grpSpPr>
        <p:sp>
          <p:nvSpPr>
            <p:cNvPr id="10020" name="Google Shape;10020;p77"/>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7"/>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7"/>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7"/>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7"/>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7"/>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7" name="Google Shape;10027;p77"/>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8" name="Google Shape;10028;p77"/>
          <p:cNvGrpSpPr/>
          <p:nvPr/>
        </p:nvGrpSpPr>
        <p:grpSpPr>
          <a:xfrm>
            <a:off x="3535175" y="3135863"/>
            <a:ext cx="315886" cy="358199"/>
            <a:chOff x="-45278675" y="2333325"/>
            <a:chExt cx="264650" cy="300100"/>
          </a:xfrm>
        </p:grpSpPr>
        <p:sp>
          <p:nvSpPr>
            <p:cNvPr id="10029" name="Google Shape;10029;p77"/>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7"/>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7"/>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77"/>
          <p:cNvGrpSpPr/>
          <p:nvPr/>
        </p:nvGrpSpPr>
        <p:grpSpPr>
          <a:xfrm>
            <a:off x="3545500" y="3590820"/>
            <a:ext cx="295237" cy="358229"/>
            <a:chOff x="-45270025" y="2701925"/>
            <a:chExt cx="247350" cy="300125"/>
          </a:xfrm>
        </p:grpSpPr>
        <p:sp>
          <p:nvSpPr>
            <p:cNvPr id="10034" name="Google Shape;10034;p77"/>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7"/>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8" name="Google Shape;10038;p77"/>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7"/>
          <p:cNvGrpSpPr/>
          <p:nvPr/>
        </p:nvGrpSpPr>
        <p:grpSpPr>
          <a:xfrm>
            <a:off x="2209567" y="1743737"/>
            <a:ext cx="307444" cy="366556"/>
            <a:chOff x="2209567" y="1972337"/>
            <a:chExt cx="307444" cy="366556"/>
          </a:xfrm>
        </p:grpSpPr>
        <p:sp>
          <p:nvSpPr>
            <p:cNvPr id="10040" name="Google Shape;10040;p77"/>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7"/>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3" name="Google Shape;10043;p77"/>
            <p:cNvGrpSpPr/>
            <p:nvPr/>
          </p:nvGrpSpPr>
          <p:grpSpPr>
            <a:xfrm>
              <a:off x="2209567" y="2078266"/>
              <a:ext cx="307444" cy="260626"/>
              <a:chOff x="1636184" y="2959225"/>
              <a:chExt cx="232666" cy="197250"/>
            </a:xfrm>
          </p:grpSpPr>
          <p:sp>
            <p:nvSpPr>
              <p:cNvPr id="10044" name="Google Shape;10044;p77"/>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s-ES"/>
              </a:p>
            </p:txBody>
          </p:sp>
          <p:sp>
            <p:nvSpPr>
              <p:cNvPr id="10047" name="Google Shape;10047;p77"/>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s-ES"/>
              </a:p>
            </p:txBody>
          </p:sp>
        </p:grpSp>
      </p:grpSp>
      <p:grpSp>
        <p:nvGrpSpPr>
          <p:cNvPr id="10048" name="Google Shape;10048;p77"/>
          <p:cNvGrpSpPr/>
          <p:nvPr/>
        </p:nvGrpSpPr>
        <p:grpSpPr>
          <a:xfrm>
            <a:off x="3577265" y="2235011"/>
            <a:ext cx="258542" cy="365154"/>
            <a:chOff x="-47300587" y="123275"/>
            <a:chExt cx="190975" cy="269725"/>
          </a:xfrm>
        </p:grpSpPr>
        <p:sp>
          <p:nvSpPr>
            <p:cNvPr id="10049" name="Google Shape;10049;p77"/>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7"/>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7"/>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7"/>
          <p:cNvGrpSpPr/>
          <p:nvPr/>
        </p:nvGrpSpPr>
        <p:grpSpPr>
          <a:xfrm>
            <a:off x="4870788" y="1304201"/>
            <a:ext cx="342328" cy="339793"/>
            <a:chOff x="-13966675" y="1639700"/>
            <a:chExt cx="354450" cy="351825"/>
          </a:xfrm>
        </p:grpSpPr>
        <p:sp>
          <p:nvSpPr>
            <p:cNvPr id="10055" name="Google Shape;10055;p77"/>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7"/>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7"/>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0" name="Google Shape;10060;p77"/>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2" name="Google Shape;10062;p77"/>
          <p:cNvGrpSpPr/>
          <p:nvPr/>
        </p:nvGrpSpPr>
        <p:grpSpPr>
          <a:xfrm>
            <a:off x="6667277" y="1303887"/>
            <a:ext cx="340034" cy="340420"/>
            <a:chOff x="-12199250" y="1662675"/>
            <a:chExt cx="352075" cy="352475"/>
          </a:xfrm>
        </p:grpSpPr>
        <p:sp>
          <p:nvSpPr>
            <p:cNvPr id="10063" name="Google Shape;10063;p77"/>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7"/>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7"/>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7"/>
          <p:cNvGrpSpPr/>
          <p:nvPr/>
        </p:nvGrpSpPr>
        <p:grpSpPr>
          <a:xfrm>
            <a:off x="6666130" y="1710754"/>
            <a:ext cx="342328" cy="342328"/>
            <a:chOff x="-12199250" y="2096250"/>
            <a:chExt cx="354450" cy="354450"/>
          </a:xfrm>
        </p:grpSpPr>
        <p:sp>
          <p:nvSpPr>
            <p:cNvPr id="10067" name="Google Shape;10067;p77"/>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7"/>
          <p:cNvGrpSpPr/>
          <p:nvPr/>
        </p:nvGrpSpPr>
        <p:grpSpPr>
          <a:xfrm>
            <a:off x="6667277" y="2119708"/>
            <a:ext cx="340034" cy="341579"/>
            <a:chOff x="-12199250" y="2530225"/>
            <a:chExt cx="352075" cy="353675"/>
          </a:xfrm>
        </p:grpSpPr>
        <p:sp>
          <p:nvSpPr>
            <p:cNvPr id="10070" name="Google Shape;10070;p77"/>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4" name="Google Shape;10074;p77"/>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5" name="Google Shape;10075;p77"/>
          <p:cNvGrpSpPr/>
          <p:nvPr/>
        </p:nvGrpSpPr>
        <p:grpSpPr>
          <a:xfrm>
            <a:off x="4870788" y="2959488"/>
            <a:ext cx="342328" cy="339310"/>
            <a:chOff x="-10462550" y="2057650"/>
            <a:chExt cx="354450" cy="351325"/>
          </a:xfrm>
        </p:grpSpPr>
        <p:sp>
          <p:nvSpPr>
            <p:cNvPr id="10076" name="Google Shape;10076;p77"/>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7"/>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8" name="Google Shape;10078;p77"/>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9" name="Google Shape;10079;p77"/>
          <p:cNvGrpSpPr/>
          <p:nvPr/>
        </p:nvGrpSpPr>
        <p:grpSpPr>
          <a:xfrm>
            <a:off x="6649772" y="2551051"/>
            <a:ext cx="375044" cy="340541"/>
            <a:chOff x="-8692750" y="1622100"/>
            <a:chExt cx="388325" cy="352600"/>
          </a:xfrm>
        </p:grpSpPr>
        <p:sp>
          <p:nvSpPr>
            <p:cNvPr id="10080" name="Google Shape;10080;p77"/>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7"/>
          <p:cNvGrpSpPr/>
          <p:nvPr/>
        </p:nvGrpSpPr>
        <p:grpSpPr>
          <a:xfrm>
            <a:off x="5304253" y="1303307"/>
            <a:ext cx="341555" cy="341579"/>
            <a:chOff x="-13529550" y="1639425"/>
            <a:chExt cx="353650" cy="353675"/>
          </a:xfrm>
        </p:grpSpPr>
        <p:sp>
          <p:nvSpPr>
            <p:cNvPr id="10083" name="Google Shape;10083;p77"/>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7"/>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7"/>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7"/>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77"/>
          <p:cNvGrpSpPr/>
          <p:nvPr/>
        </p:nvGrpSpPr>
        <p:grpSpPr>
          <a:xfrm>
            <a:off x="5303106" y="1711889"/>
            <a:ext cx="343849" cy="340058"/>
            <a:chOff x="-13531925" y="2075775"/>
            <a:chExt cx="356025" cy="352100"/>
          </a:xfrm>
        </p:grpSpPr>
        <p:sp>
          <p:nvSpPr>
            <p:cNvPr id="10092" name="Google Shape;10092;p77"/>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4" name="Google Shape;10094;p77"/>
          <p:cNvGrpSpPr/>
          <p:nvPr/>
        </p:nvGrpSpPr>
        <p:grpSpPr>
          <a:xfrm>
            <a:off x="5304627" y="2120094"/>
            <a:ext cx="340807" cy="340807"/>
            <a:chOff x="-13528775" y="2507400"/>
            <a:chExt cx="352875" cy="352875"/>
          </a:xfrm>
        </p:grpSpPr>
        <p:sp>
          <p:nvSpPr>
            <p:cNvPr id="10095" name="Google Shape;10095;p77"/>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7"/>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8" name="Google Shape;10098;p77"/>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7"/>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0" name="Google Shape;10100;p77"/>
          <p:cNvGrpSpPr/>
          <p:nvPr/>
        </p:nvGrpSpPr>
        <p:grpSpPr>
          <a:xfrm>
            <a:off x="7140133" y="2119708"/>
            <a:ext cx="308090" cy="341579"/>
            <a:chOff x="-11747150" y="2530225"/>
            <a:chExt cx="319000" cy="353675"/>
          </a:xfrm>
        </p:grpSpPr>
        <p:sp>
          <p:nvSpPr>
            <p:cNvPr id="10101" name="Google Shape;10101;p77"/>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77"/>
          <p:cNvGrpSpPr/>
          <p:nvPr/>
        </p:nvGrpSpPr>
        <p:grpSpPr>
          <a:xfrm>
            <a:off x="5304627" y="2550919"/>
            <a:ext cx="340807" cy="340807"/>
            <a:chOff x="-10027775" y="1622900"/>
            <a:chExt cx="352875" cy="352875"/>
          </a:xfrm>
        </p:grpSpPr>
        <p:sp>
          <p:nvSpPr>
            <p:cNvPr id="10104" name="Google Shape;10104;p77"/>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7"/>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7"/>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7"/>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0" name="Google Shape;10110;p77"/>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1" name="Google Shape;10111;p77"/>
          <p:cNvGrpSpPr/>
          <p:nvPr/>
        </p:nvGrpSpPr>
        <p:grpSpPr>
          <a:xfrm>
            <a:off x="8031595" y="2576583"/>
            <a:ext cx="322553" cy="342328"/>
            <a:chOff x="-10019125" y="2490075"/>
            <a:chExt cx="333975" cy="354450"/>
          </a:xfrm>
        </p:grpSpPr>
        <p:sp>
          <p:nvSpPr>
            <p:cNvPr id="10112" name="Google Shape;10112;p77"/>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7"/>
          <p:cNvGrpSpPr/>
          <p:nvPr/>
        </p:nvGrpSpPr>
        <p:grpSpPr>
          <a:xfrm>
            <a:off x="6661180" y="2957593"/>
            <a:ext cx="352227" cy="343100"/>
            <a:chOff x="-8684100" y="2032450"/>
            <a:chExt cx="364700" cy="355250"/>
          </a:xfrm>
        </p:grpSpPr>
        <p:sp>
          <p:nvSpPr>
            <p:cNvPr id="10117" name="Google Shape;10117;p77"/>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7"/>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0" name="Google Shape;10120;p77"/>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1" name="Google Shape;10121;p77"/>
          <p:cNvGrpSpPr/>
          <p:nvPr/>
        </p:nvGrpSpPr>
        <p:grpSpPr>
          <a:xfrm>
            <a:off x="5752039" y="1711056"/>
            <a:ext cx="343849" cy="341724"/>
            <a:chOff x="-13095575" y="2073400"/>
            <a:chExt cx="356025" cy="353825"/>
          </a:xfrm>
        </p:grpSpPr>
        <p:sp>
          <p:nvSpPr>
            <p:cNvPr id="10122" name="Google Shape;10122;p77"/>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7"/>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7"/>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0" name="Google Shape;10130;p77"/>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1" name="Google Shape;10131;p77"/>
          <p:cNvGrpSpPr/>
          <p:nvPr/>
        </p:nvGrpSpPr>
        <p:grpSpPr>
          <a:xfrm>
            <a:off x="7576787" y="1302885"/>
            <a:ext cx="343100" cy="342424"/>
            <a:chOff x="-11332875" y="1660700"/>
            <a:chExt cx="355250" cy="354550"/>
          </a:xfrm>
        </p:grpSpPr>
        <p:sp>
          <p:nvSpPr>
            <p:cNvPr id="10132" name="Google Shape;10132;p77"/>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77"/>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7"/>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8" name="Google Shape;10138;p77"/>
          <p:cNvGrpSpPr/>
          <p:nvPr/>
        </p:nvGrpSpPr>
        <p:grpSpPr>
          <a:xfrm>
            <a:off x="5774096" y="2549397"/>
            <a:ext cx="299736" cy="343849"/>
            <a:chOff x="-9570950" y="1622100"/>
            <a:chExt cx="310350" cy="356025"/>
          </a:xfrm>
        </p:grpSpPr>
        <p:sp>
          <p:nvSpPr>
            <p:cNvPr id="10139" name="Google Shape;10139;p77"/>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7"/>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7"/>
          <p:cNvGrpSpPr/>
          <p:nvPr/>
        </p:nvGrpSpPr>
        <p:grpSpPr>
          <a:xfrm>
            <a:off x="5752800" y="2958353"/>
            <a:ext cx="342328" cy="341579"/>
            <a:chOff x="-9594575" y="2056875"/>
            <a:chExt cx="354450" cy="353675"/>
          </a:xfrm>
        </p:grpSpPr>
        <p:sp>
          <p:nvSpPr>
            <p:cNvPr id="10142" name="Google Shape;10142;p77"/>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5" name="Google Shape;10145;p77"/>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6" name="Google Shape;10146;p77"/>
          <p:cNvGrpSpPr/>
          <p:nvPr/>
        </p:nvGrpSpPr>
        <p:grpSpPr>
          <a:xfrm>
            <a:off x="6208482" y="1303693"/>
            <a:ext cx="342328" cy="340807"/>
            <a:chOff x="-12661600" y="1640225"/>
            <a:chExt cx="354450" cy="352875"/>
          </a:xfrm>
        </p:grpSpPr>
        <p:sp>
          <p:nvSpPr>
            <p:cNvPr id="10147" name="Google Shape;10147;p77"/>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77"/>
          <p:cNvGrpSpPr/>
          <p:nvPr/>
        </p:nvGrpSpPr>
        <p:grpSpPr>
          <a:xfrm>
            <a:off x="6208857" y="1732231"/>
            <a:ext cx="341579" cy="299374"/>
            <a:chOff x="-12660025" y="2096250"/>
            <a:chExt cx="353675" cy="309975"/>
          </a:xfrm>
        </p:grpSpPr>
        <p:sp>
          <p:nvSpPr>
            <p:cNvPr id="10151" name="Google Shape;10151;p77"/>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7"/>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7"/>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7"/>
          <p:cNvGrpSpPr/>
          <p:nvPr/>
        </p:nvGrpSpPr>
        <p:grpSpPr>
          <a:xfrm>
            <a:off x="6207335" y="2119527"/>
            <a:ext cx="344622" cy="341941"/>
            <a:chOff x="-12663175" y="2506800"/>
            <a:chExt cx="356825" cy="354050"/>
          </a:xfrm>
        </p:grpSpPr>
        <p:sp>
          <p:nvSpPr>
            <p:cNvPr id="10158" name="Google Shape;10158;p77"/>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7"/>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7"/>
          <p:cNvGrpSpPr/>
          <p:nvPr/>
        </p:nvGrpSpPr>
        <p:grpSpPr>
          <a:xfrm>
            <a:off x="8022468" y="1303307"/>
            <a:ext cx="340807" cy="341579"/>
            <a:chOff x="-10896525" y="1663050"/>
            <a:chExt cx="352875" cy="353675"/>
          </a:xfrm>
        </p:grpSpPr>
        <p:sp>
          <p:nvSpPr>
            <p:cNvPr id="10163" name="Google Shape;10163;p77"/>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7"/>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5" name="Google Shape;10165;p77"/>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6" name="Google Shape;10166;p77"/>
          <p:cNvGrpSpPr/>
          <p:nvPr/>
        </p:nvGrpSpPr>
        <p:grpSpPr>
          <a:xfrm>
            <a:off x="8022082" y="2130742"/>
            <a:ext cx="341579" cy="319511"/>
            <a:chOff x="-10898100" y="2542050"/>
            <a:chExt cx="353675" cy="330825"/>
          </a:xfrm>
        </p:grpSpPr>
        <p:sp>
          <p:nvSpPr>
            <p:cNvPr id="10167" name="Google Shape;10167;p77"/>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7"/>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7"/>
          <p:cNvGrpSpPr/>
          <p:nvPr/>
        </p:nvGrpSpPr>
        <p:grpSpPr>
          <a:xfrm>
            <a:off x="6209617" y="2551607"/>
            <a:ext cx="340058" cy="339430"/>
            <a:chOff x="-9157450" y="1622750"/>
            <a:chExt cx="352100" cy="351450"/>
          </a:xfrm>
        </p:grpSpPr>
        <p:sp>
          <p:nvSpPr>
            <p:cNvPr id="10174" name="Google Shape;10174;p77"/>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77"/>
          <p:cNvGrpSpPr/>
          <p:nvPr/>
        </p:nvGrpSpPr>
        <p:grpSpPr>
          <a:xfrm>
            <a:off x="6247658" y="2959874"/>
            <a:ext cx="263977" cy="338537"/>
            <a:chOff x="-9119650" y="2056875"/>
            <a:chExt cx="273325" cy="350525"/>
          </a:xfrm>
        </p:grpSpPr>
        <p:sp>
          <p:nvSpPr>
            <p:cNvPr id="10177" name="Google Shape;10177;p77"/>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7"/>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9" name="Google Shape;10179;p77"/>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1" name="Google Shape;10181;p77"/>
          <p:cNvGrpSpPr/>
          <p:nvPr/>
        </p:nvGrpSpPr>
        <p:grpSpPr>
          <a:xfrm>
            <a:off x="7576790" y="2989279"/>
            <a:ext cx="343094" cy="341569"/>
            <a:chOff x="6001575" y="3119050"/>
            <a:chExt cx="315025" cy="313625"/>
          </a:xfrm>
        </p:grpSpPr>
        <p:sp>
          <p:nvSpPr>
            <p:cNvPr id="10182" name="Google Shape;10182;p77"/>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7"/>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87"/>
        <p:cNvGrpSpPr/>
        <p:nvPr/>
      </p:nvGrpSpPr>
      <p:grpSpPr>
        <a:xfrm>
          <a:off x="0" y="0"/>
          <a:ext cx="0" cy="0"/>
          <a:chOff x="0" y="0"/>
          <a:chExt cx="0" cy="0"/>
        </a:xfrm>
      </p:grpSpPr>
      <p:sp>
        <p:nvSpPr>
          <p:cNvPr id="10188" name="Google Shape;10188;p78"/>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9" name="Google Shape;10189;p78"/>
          <p:cNvGrpSpPr/>
          <p:nvPr/>
        </p:nvGrpSpPr>
        <p:grpSpPr>
          <a:xfrm>
            <a:off x="829227" y="2273195"/>
            <a:ext cx="476329" cy="476213"/>
            <a:chOff x="-21298675" y="2414425"/>
            <a:chExt cx="306400" cy="306325"/>
          </a:xfrm>
        </p:grpSpPr>
        <p:sp>
          <p:nvSpPr>
            <p:cNvPr id="10190" name="Google Shape;10190;p78"/>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8"/>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8"/>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78"/>
          <p:cNvGrpSpPr/>
          <p:nvPr/>
        </p:nvGrpSpPr>
        <p:grpSpPr>
          <a:xfrm>
            <a:off x="828605" y="2865128"/>
            <a:ext cx="477573" cy="445432"/>
            <a:chOff x="-21299475" y="2798025"/>
            <a:chExt cx="307200" cy="286525"/>
          </a:xfrm>
        </p:grpSpPr>
        <p:sp>
          <p:nvSpPr>
            <p:cNvPr id="10194" name="Google Shape;10194;p78"/>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8"/>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8"/>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8"/>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8"/>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8"/>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8"/>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8"/>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8"/>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8"/>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8"/>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8"/>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6" name="Google Shape;10206;p78"/>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8"/>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8"/>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9" name="Google Shape;10209;p78"/>
          <p:cNvGrpSpPr/>
          <p:nvPr/>
        </p:nvGrpSpPr>
        <p:grpSpPr>
          <a:xfrm>
            <a:off x="6697960" y="1688917"/>
            <a:ext cx="413912" cy="472676"/>
            <a:chOff x="-17545650" y="2051350"/>
            <a:chExt cx="266250" cy="304050"/>
          </a:xfrm>
        </p:grpSpPr>
        <p:sp>
          <p:nvSpPr>
            <p:cNvPr id="10210" name="Google Shape;10210;p78"/>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8"/>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8"/>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8"/>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4" name="Google Shape;10214;p78"/>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5" name="Google Shape;10215;p78"/>
          <p:cNvGrpSpPr/>
          <p:nvPr/>
        </p:nvGrpSpPr>
        <p:grpSpPr>
          <a:xfrm>
            <a:off x="6668578" y="2865574"/>
            <a:ext cx="472676" cy="444538"/>
            <a:chOff x="-17565350" y="2809825"/>
            <a:chExt cx="304050" cy="285950"/>
          </a:xfrm>
        </p:grpSpPr>
        <p:sp>
          <p:nvSpPr>
            <p:cNvPr id="10216" name="Google Shape;10216;p78"/>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8"/>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8"/>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8"/>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8"/>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1" name="Google Shape;10221;p78"/>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8"/>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8"/>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78"/>
          <p:cNvGrpSpPr/>
          <p:nvPr/>
        </p:nvGrpSpPr>
        <p:grpSpPr>
          <a:xfrm>
            <a:off x="1441487" y="2850904"/>
            <a:ext cx="416283" cy="473881"/>
            <a:chOff x="-20904875" y="2788575"/>
            <a:chExt cx="267775" cy="304825"/>
          </a:xfrm>
        </p:grpSpPr>
        <p:sp>
          <p:nvSpPr>
            <p:cNvPr id="10225" name="Google Shape;10225;p78"/>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8"/>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8"/>
          <p:cNvGrpSpPr/>
          <p:nvPr/>
        </p:nvGrpSpPr>
        <p:grpSpPr>
          <a:xfrm>
            <a:off x="4381902" y="2275564"/>
            <a:ext cx="360045" cy="471471"/>
            <a:chOff x="-19006700" y="2434925"/>
            <a:chExt cx="231600" cy="303275"/>
          </a:xfrm>
        </p:grpSpPr>
        <p:sp>
          <p:nvSpPr>
            <p:cNvPr id="10228" name="Google Shape;10228;p78"/>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8"/>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8"/>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8"/>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2" name="Google Shape;10232;p78"/>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8"/>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78"/>
          <p:cNvGrpSpPr/>
          <p:nvPr/>
        </p:nvGrpSpPr>
        <p:grpSpPr>
          <a:xfrm>
            <a:off x="7260501" y="2289051"/>
            <a:ext cx="473881" cy="444499"/>
            <a:chOff x="-17190425" y="2435725"/>
            <a:chExt cx="304825" cy="285925"/>
          </a:xfrm>
        </p:grpSpPr>
        <p:sp>
          <p:nvSpPr>
            <p:cNvPr id="10235" name="Google Shape;10235;p78"/>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8"/>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8"/>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8" name="Google Shape;10238;p78"/>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9" name="Google Shape;10239;p78"/>
          <p:cNvGrpSpPr/>
          <p:nvPr/>
        </p:nvGrpSpPr>
        <p:grpSpPr>
          <a:xfrm>
            <a:off x="4915227" y="3444650"/>
            <a:ext cx="476329" cy="475086"/>
            <a:chOff x="-15719925" y="2416825"/>
            <a:chExt cx="306400" cy="305600"/>
          </a:xfrm>
        </p:grpSpPr>
        <p:sp>
          <p:nvSpPr>
            <p:cNvPr id="10240" name="Google Shape;10240;p78"/>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8"/>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8"/>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3" name="Google Shape;10243;p78"/>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8"/>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5" name="Google Shape;10245;p78"/>
          <p:cNvGrpSpPr/>
          <p:nvPr/>
        </p:nvGrpSpPr>
        <p:grpSpPr>
          <a:xfrm>
            <a:off x="2001521" y="2851506"/>
            <a:ext cx="479983" cy="472676"/>
            <a:chOff x="-20550425" y="2789350"/>
            <a:chExt cx="308750" cy="304050"/>
          </a:xfrm>
        </p:grpSpPr>
        <p:sp>
          <p:nvSpPr>
            <p:cNvPr id="10246" name="Google Shape;10246;p78"/>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8"/>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78"/>
          <p:cNvGrpSpPr/>
          <p:nvPr/>
        </p:nvGrpSpPr>
        <p:grpSpPr>
          <a:xfrm>
            <a:off x="4916888" y="1688158"/>
            <a:ext cx="473920" cy="474192"/>
            <a:chOff x="-18666450" y="2059825"/>
            <a:chExt cx="304850" cy="305025"/>
          </a:xfrm>
        </p:grpSpPr>
        <p:sp>
          <p:nvSpPr>
            <p:cNvPr id="10249" name="Google Shape;10249;p78"/>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8"/>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78"/>
          <p:cNvGrpSpPr/>
          <p:nvPr/>
        </p:nvGrpSpPr>
        <p:grpSpPr>
          <a:xfrm>
            <a:off x="4916286" y="2275584"/>
            <a:ext cx="475125" cy="471432"/>
            <a:chOff x="-18668025" y="2435725"/>
            <a:chExt cx="305625" cy="303250"/>
          </a:xfrm>
        </p:grpSpPr>
        <p:sp>
          <p:nvSpPr>
            <p:cNvPr id="10252" name="Google Shape;10252;p78"/>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8"/>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78"/>
          <p:cNvGrpSpPr/>
          <p:nvPr/>
        </p:nvGrpSpPr>
        <p:grpSpPr>
          <a:xfrm>
            <a:off x="4915683" y="2850902"/>
            <a:ext cx="476329" cy="473881"/>
            <a:chOff x="-18668800" y="2807475"/>
            <a:chExt cx="306400" cy="304825"/>
          </a:xfrm>
        </p:grpSpPr>
        <p:sp>
          <p:nvSpPr>
            <p:cNvPr id="10255" name="Google Shape;10255;p78"/>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8"/>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8"/>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8"/>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8"/>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8"/>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8"/>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8"/>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8"/>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8"/>
          <p:cNvGrpSpPr/>
          <p:nvPr/>
        </p:nvGrpSpPr>
        <p:grpSpPr>
          <a:xfrm>
            <a:off x="7869652" y="1687693"/>
            <a:ext cx="416361" cy="475125"/>
            <a:chOff x="-16798200" y="2050575"/>
            <a:chExt cx="267825" cy="305625"/>
          </a:xfrm>
        </p:grpSpPr>
        <p:sp>
          <p:nvSpPr>
            <p:cNvPr id="10265" name="Google Shape;10265;p78"/>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8"/>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8"/>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78"/>
          <p:cNvGrpSpPr/>
          <p:nvPr/>
        </p:nvGrpSpPr>
        <p:grpSpPr>
          <a:xfrm>
            <a:off x="7840270" y="2852127"/>
            <a:ext cx="475125" cy="471432"/>
            <a:chOff x="-16817100" y="2801175"/>
            <a:chExt cx="305625" cy="303250"/>
          </a:xfrm>
        </p:grpSpPr>
        <p:sp>
          <p:nvSpPr>
            <p:cNvPr id="10269" name="Google Shape;10269;p78"/>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8"/>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8"/>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8"/>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8"/>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8"/>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8"/>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8"/>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78"/>
          <p:cNvGrpSpPr/>
          <p:nvPr/>
        </p:nvGrpSpPr>
        <p:grpSpPr>
          <a:xfrm>
            <a:off x="7247390" y="3444614"/>
            <a:ext cx="476329" cy="475125"/>
            <a:chOff x="-15717575" y="2786200"/>
            <a:chExt cx="306400" cy="305625"/>
          </a:xfrm>
        </p:grpSpPr>
        <p:sp>
          <p:nvSpPr>
            <p:cNvPr id="10278" name="Google Shape;10278;p78"/>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8"/>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8"/>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8"/>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8"/>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8"/>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8"/>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78"/>
          <p:cNvGrpSpPr/>
          <p:nvPr/>
        </p:nvGrpSpPr>
        <p:grpSpPr>
          <a:xfrm>
            <a:off x="2584963" y="1688296"/>
            <a:ext cx="475125" cy="473920"/>
            <a:chOff x="-20173175" y="2038750"/>
            <a:chExt cx="305625" cy="304850"/>
          </a:xfrm>
        </p:grpSpPr>
        <p:sp>
          <p:nvSpPr>
            <p:cNvPr id="10286" name="Google Shape;10286;p78"/>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8"/>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8" name="Google Shape;10288;p78"/>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9" name="Google Shape;10289;p78"/>
          <p:cNvGrpSpPr/>
          <p:nvPr/>
        </p:nvGrpSpPr>
        <p:grpSpPr>
          <a:xfrm>
            <a:off x="2586187" y="2850282"/>
            <a:ext cx="472676" cy="475125"/>
            <a:chOff x="-20173175" y="2787775"/>
            <a:chExt cx="304050" cy="305625"/>
          </a:xfrm>
        </p:grpSpPr>
        <p:sp>
          <p:nvSpPr>
            <p:cNvPr id="10290" name="Google Shape;10290;p78"/>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8"/>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8"/>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8"/>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8"/>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8"/>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8"/>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8"/>
          <p:cNvGrpSpPr/>
          <p:nvPr/>
        </p:nvGrpSpPr>
        <p:grpSpPr>
          <a:xfrm>
            <a:off x="5511171" y="2275564"/>
            <a:ext cx="473881" cy="471471"/>
            <a:chOff x="-18294675" y="2434925"/>
            <a:chExt cx="304825" cy="303275"/>
          </a:xfrm>
        </p:grpSpPr>
        <p:sp>
          <p:nvSpPr>
            <p:cNvPr id="10298" name="Google Shape;10298;p78"/>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8"/>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8"/>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78"/>
          <p:cNvGrpSpPr/>
          <p:nvPr/>
        </p:nvGrpSpPr>
        <p:grpSpPr>
          <a:xfrm>
            <a:off x="5567487" y="2852107"/>
            <a:ext cx="361250" cy="471471"/>
            <a:chOff x="-18258450" y="2809825"/>
            <a:chExt cx="232375" cy="303275"/>
          </a:xfrm>
        </p:grpSpPr>
        <p:sp>
          <p:nvSpPr>
            <p:cNvPr id="10302" name="Google Shape;10302;p78"/>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8"/>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5" name="Google Shape;10305;p78"/>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6" name="Google Shape;10306;p78"/>
          <p:cNvGrpSpPr/>
          <p:nvPr/>
        </p:nvGrpSpPr>
        <p:grpSpPr>
          <a:xfrm>
            <a:off x="3777686" y="3445233"/>
            <a:ext cx="415117" cy="473920"/>
            <a:chOff x="-16422500" y="2425450"/>
            <a:chExt cx="267025" cy="304850"/>
          </a:xfrm>
        </p:grpSpPr>
        <p:sp>
          <p:nvSpPr>
            <p:cNvPr id="10307" name="Google Shape;10307;p78"/>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8"/>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78"/>
          <p:cNvGrpSpPr/>
          <p:nvPr/>
        </p:nvGrpSpPr>
        <p:grpSpPr>
          <a:xfrm>
            <a:off x="6080447" y="3445838"/>
            <a:ext cx="473920" cy="472676"/>
            <a:chOff x="-16442200" y="2801175"/>
            <a:chExt cx="304850" cy="304050"/>
          </a:xfrm>
        </p:grpSpPr>
        <p:sp>
          <p:nvSpPr>
            <p:cNvPr id="10311" name="Google Shape;10311;p78"/>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4" name="Google Shape;10314;p78"/>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8"/>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6" name="Google Shape;10316;p78"/>
          <p:cNvGrpSpPr/>
          <p:nvPr/>
        </p:nvGrpSpPr>
        <p:grpSpPr>
          <a:xfrm>
            <a:off x="3156161" y="2276343"/>
            <a:ext cx="481265" cy="469917"/>
            <a:chOff x="-19802200" y="2416025"/>
            <a:chExt cx="309575" cy="302275"/>
          </a:xfrm>
        </p:grpSpPr>
        <p:sp>
          <p:nvSpPr>
            <p:cNvPr id="10317" name="Google Shape;10317;p78"/>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8"/>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8"/>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8"/>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78"/>
          <p:cNvGrpSpPr/>
          <p:nvPr/>
        </p:nvGrpSpPr>
        <p:grpSpPr>
          <a:xfrm>
            <a:off x="3159232" y="2851506"/>
            <a:ext cx="475125" cy="472676"/>
            <a:chOff x="-19801400" y="2788575"/>
            <a:chExt cx="305625" cy="304050"/>
          </a:xfrm>
        </p:grpSpPr>
        <p:sp>
          <p:nvSpPr>
            <p:cNvPr id="10323" name="Google Shape;10323;p78"/>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8"/>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8"/>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8"/>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78"/>
          <p:cNvGrpSpPr/>
          <p:nvPr/>
        </p:nvGrpSpPr>
        <p:grpSpPr>
          <a:xfrm>
            <a:off x="6114308" y="1688916"/>
            <a:ext cx="422463" cy="472676"/>
            <a:chOff x="-17903225" y="2060800"/>
            <a:chExt cx="271750" cy="304050"/>
          </a:xfrm>
        </p:grpSpPr>
        <p:sp>
          <p:nvSpPr>
            <p:cNvPr id="10330" name="Google Shape;10330;p78"/>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8"/>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6088599" y="2274962"/>
            <a:ext cx="473881" cy="472676"/>
            <a:chOff x="-17918975" y="2435725"/>
            <a:chExt cx="304825" cy="304050"/>
          </a:xfrm>
        </p:grpSpPr>
        <p:sp>
          <p:nvSpPr>
            <p:cNvPr id="10334" name="Google Shape;10334;p78"/>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6117359" y="2852729"/>
            <a:ext cx="416361" cy="470228"/>
            <a:chOff x="-17899300" y="2810625"/>
            <a:chExt cx="267825" cy="302475"/>
          </a:xfrm>
        </p:grpSpPr>
        <p:sp>
          <p:nvSpPr>
            <p:cNvPr id="10337" name="Google Shape;10337;p78"/>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8"/>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8"/>
          <p:cNvGrpSpPr/>
          <p:nvPr/>
        </p:nvGrpSpPr>
        <p:grpSpPr>
          <a:xfrm>
            <a:off x="2023212" y="3461166"/>
            <a:ext cx="472676" cy="442089"/>
            <a:chOff x="-16066500" y="2060800"/>
            <a:chExt cx="304050" cy="284375"/>
          </a:xfrm>
        </p:grpSpPr>
        <p:sp>
          <p:nvSpPr>
            <p:cNvPr id="10341" name="Google Shape;10341;p78"/>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6" name="Google Shape;10346;p78"/>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8"/>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9" name="Google Shape;10349;p78"/>
          <p:cNvGrpSpPr/>
          <p:nvPr/>
        </p:nvGrpSpPr>
        <p:grpSpPr>
          <a:xfrm>
            <a:off x="7907919" y="2297751"/>
            <a:ext cx="368362" cy="419314"/>
            <a:chOff x="4995050" y="3245650"/>
            <a:chExt cx="236950" cy="269725"/>
          </a:xfrm>
        </p:grpSpPr>
        <p:sp>
          <p:nvSpPr>
            <p:cNvPr id="10350" name="Google Shape;10350;p78"/>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78"/>
            <p:cNvGrpSpPr/>
            <p:nvPr/>
          </p:nvGrpSpPr>
          <p:grpSpPr>
            <a:xfrm>
              <a:off x="4995050" y="3245650"/>
              <a:ext cx="236950" cy="269725"/>
              <a:chOff x="4995050" y="3245650"/>
              <a:chExt cx="236950" cy="269725"/>
            </a:xfrm>
          </p:grpSpPr>
          <p:sp>
            <p:nvSpPr>
              <p:cNvPr id="10354" name="Google Shape;10354;p78"/>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8"/>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56" name="Google Shape;10356;p78"/>
          <p:cNvGrpSpPr/>
          <p:nvPr/>
        </p:nvGrpSpPr>
        <p:grpSpPr>
          <a:xfrm>
            <a:off x="5507712" y="1689744"/>
            <a:ext cx="483749" cy="481292"/>
            <a:chOff x="4724650" y="2885700"/>
            <a:chExt cx="270750" cy="269375"/>
          </a:xfrm>
        </p:grpSpPr>
        <p:sp>
          <p:nvSpPr>
            <p:cNvPr id="10357" name="Google Shape;10357;p78"/>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8"/>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8"/>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4374817" y="1683870"/>
            <a:ext cx="389425" cy="467822"/>
            <a:chOff x="4459350" y="2882125"/>
            <a:chExt cx="228375" cy="274350"/>
          </a:xfrm>
        </p:grpSpPr>
        <p:sp>
          <p:nvSpPr>
            <p:cNvPr id="10365" name="Google Shape;10365;p78"/>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8"/>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s-ES"/>
            </a:p>
          </p:txBody>
        </p:sp>
        <p:sp>
          <p:nvSpPr>
            <p:cNvPr id="10370" name="Google Shape;10370;p78"/>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s-ES"/>
            </a:p>
          </p:txBody>
        </p:sp>
      </p:grpSp>
      <p:sp>
        <p:nvSpPr>
          <p:cNvPr id="10371" name="Google Shape;10371;p7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75"/>
        <p:cNvGrpSpPr/>
        <p:nvPr/>
      </p:nvGrpSpPr>
      <p:grpSpPr>
        <a:xfrm>
          <a:off x="0" y="0"/>
          <a:ext cx="0" cy="0"/>
          <a:chOff x="0" y="0"/>
          <a:chExt cx="0" cy="0"/>
        </a:xfrm>
      </p:grpSpPr>
      <p:sp>
        <p:nvSpPr>
          <p:cNvPr id="10376" name="Google Shape;10376;p7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377" name="Google Shape;10377;p79"/>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79"/>
          <p:cNvGrpSpPr/>
          <p:nvPr/>
        </p:nvGrpSpPr>
        <p:grpSpPr>
          <a:xfrm>
            <a:off x="835580" y="2140412"/>
            <a:ext cx="426462" cy="420796"/>
            <a:chOff x="-6713450" y="2397900"/>
            <a:chExt cx="295375" cy="291450"/>
          </a:xfrm>
        </p:grpSpPr>
        <p:sp>
          <p:nvSpPr>
            <p:cNvPr id="10379" name="Google Shape;10379;p79"/>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9"/>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79"/>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2" name="Google Shape;10382;p79"/>
          <p:cNvGrpSpPr/>
          <p:nvPr/>
        </p:nvGrpSpPr>
        <p:grpSpPr>
          <a:xfrm>
            <a:off x="3540341" y="1631401"/>
            <a:ext cx="423069" cy="420507"/>
            <a:chOff x="-4932650" y="2046625"/>
            <a:chExt cx="293025" cy="291250"/>
          </a:xfrm>
        </p:grpSpPr>
        <p:sp>
          <p:nvSpPr>
            <p:cNvPr id="10383" name="Google Shape;10383;p79"/>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9"/>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5" name="Google Shape;10385;p79"/>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6" name="Google Shape;10386;p79"/>
          <p:cNvGrpSpPr/>
          <p:nvPr/>
        </p:nvGrpSpPr>
        <p:grpSpPr>
          <a:xfrm>
            <a:off x="3552272" y="2660957"/>
            <a:ext cx="423069" cy="420796"/>
            <a:chOff x="-4931075" y="2765725"/>
            <a:chExt cx="293025" cy="291450"/>
          </a:xfrm>
        </p:grpSpPr>
        <p:sp>
          <p:nvSpPr>
            <p:cNvPr id="10387" name="Google Shape;10387;p79"/>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9"/>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9"/>
          <p:cNvGrpSpPr/>
          <p:nvPr/>
        </p:nvGrpSpPr>
        <p:grpSpPr>
          <a:xfrm>
            <a:off x="6257840" y="1656289"/>
            <a:ext cx="420796" cy="370732"/>
            <a:chOff x="-3137650" y="2067900"/>
            <a:chExt cx="291450" cy="256775"/>
          </a:xfrm>
        </p:grpSpPr>
        <p:sp>
          <p:nvSpPr>
            <p:cNvPr id="10390" name="Google Shape;10390;p79"/>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9"/>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9"/>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79"/>
          <p:cNvGrpSpPr/>
          <p:nvPr/>
        </p:nvGrpSpPr>
        <p:grpSpPr>
          <a:xfrm>
            <a:off x="6257840" y="2139926"/>
            <a:ext cx="420796" cy="421770"/>
            <a:chOff x="-3137650" y="2408950"/>
            <a:chExt cx="291450" cy="292125"/>
          </a:xfrm>
        </p:grpSpPr>
        <p:sp>
          <p:nvSpPr>
            <p:cNvPr id="10394" name="Google Shape;10394;p79"/>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9"/>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9"/>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9"/>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9"/>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79"/>
          <p:cNvGrpSpPr/>
          <p:nvPr/>
        </p:nvGrpSpPr>
        <p:grpSpPr>
          <a:xfrm>
            <a:off x="6269771" y="2685412"/>
            <a:ext cx="420796" cy="371887"/>
            <a:chOff x="-3137650" y="2787000"/>
            <a:chExt cx="291450" cy="257575"/>
          </a:xfrm>
        </p:grpSpPr>
        <p:sp>
          <p:nvSpPr>
            <p:cNvPr id="10400" name="Google Shape;10400;p79"/>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9"/>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9"/>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9"/>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9"/>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9"/>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9"/>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9"/>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8" name="Google Shape;10408;p79"/>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9"/>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9"/>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1" name="Google Shape;10411;p79"/>
          <p:cNvGrpSpPr/>
          <p:nvPr/>
        </p:nvGrpSpPr>
        <p:grpSpPr>
          <a:xfrm>
            <a:off x="1387948" y="2660397"/>
            <a:ext cx="421914" cy="421914"/>
            <a:chOff x="-6354300" y="2757075"/>
            <a:chExt cx="292225" cy="292225"/>
          </a:xfrm>
        </p:grpSpPr>
        <p:sp>
          <p:nvSpPr>
            <p:cNvPr id="10412" name="Google Shape;10412;p79"/>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9"/>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9"/>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9"/>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9"/>
          <p:cNvGrpSpPr/>
          <p:nvPr/>
        </p:nvGrpSpPr>
        <p:grpSpPr>
          <a:xfrm>
            <a:off x="4081951" y="1629560"/>
            <a:ext cx="424188" cy="424188"/>
            <a:chOff x="-4573475" y="2045850"/>
            <a:chExt cx="293800" cy="293800"/>
          </a:xfrm>
        </p:grpSpPr>
        <p:sp>
          <p:nvSpPr>
            <p:cNvPr id="10417" name="Google Shape;10417;p79"/>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9"/>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79"/>
          <p:cNvGrpSpPr/>
          <p:nvPr/>
        </p:nvGrpSpPr>
        <p:grpSpPr>
          <a:xfrm>
            <a:off x="4081374" y="2138699"/>
            <a:ext cx="425343" cy="424225"/>
            <a:chOff x="-4570325" y="2405775"/>
            <a:chExt cx="294600" cy="293825"/>
          </a:xfrm>
        </p:grpSpPr>
        <p:sp>
          <p:nvSpPr>
            <p:cNvPr id="10420" name="Google Shape;10420;p79"/>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9"/>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9"/>
          <p:cNvGrpSpPr/>
          <p:nvPr/>
        </p:nvGrpSpPr>
        <p:grpSpPr>
          <a:xfrm>
            <a:off x="4094442" y="2659838"/>
            <a:ext cx="423069" cy="423033"/>
            <a:chOff x="-4572700" y="2764950"/>
            <a:chExt cx="293025" cy="293000"/>
          </a:xfrm>
        </p:grpSpPr>
        <p:sp>
          <p:nvSpPr>
            <p:cNvPr id="10423" name="Google Shape;10423;p79"/>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9"/>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9"/>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9"/>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9"/>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79"/>
          <p:cNvGrpSpPr/>
          <p:nvPr/>
        </p:nvGrpSpPr>
        <p:grpSpPr>
          <a:xfrm>
            <a:off x="6813205" y="1631239"/>
            <a:ext cx="414840" cy="420832"/>
            <a:chOff x="-2777700" y="2049775"/>
            <a:chExt cx="287325" cy="291475"/>
          </a:xfrm>
        </p:grpSpPr>
        <p:sp>
          <p:nvSpPr>
            <p:cNvPr id="10429" name="Google Shape;10429;p79"/>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9"/>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9"/>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9"/>
          <p:cNvGrpSpPr/>
          <p:nvPr/>
        </p:nvGrpSpPr>
        <p:grpSpPr>
          <a:xfrm>
            <a:off x="6809667" y="2140431"/>
            <a:ext cx="421914" cy="420759"/>
            <a:chOff x="-2571737" y="2403625"/>
            <a:chExt cx="292225" cy="291425"/>
          </a:xfrm>
        </p:grpSpPr>
        <p:sp>
          <p:nvSpPr>
            <p:cNvPr id="10433" name="Google Shape;10433;p79"/>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9"/>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9"/>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9"/>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9"/>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9"/>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9"/>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79"/>
          <p:cNvGrpSpPr/>
          <p:nvPr/>
        </p:nvGrpSpPr>
        <p:grpSpPr>
          <a:xfrm>
            <a:off x="6809667" y="2661534"/>
            <a:ext cx="421914" cy="419640"/>
            <a:chOff x="-2571737" y="2764550"/>
            <a:chExt cx="292225" cy="290650"/>
          </a:xfrm>
        </p:grpSpPr>
        <p:sp>
          <p:nvSpPr>
            <p:cNvPr id="10441" name="Google Shape;10441;p79"/>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9"/>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9"/>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79"/>
          <p:cNvGrpSpPr/>
          <p:nvPr/>
        </p:nvGrpSpPr>
        <p:grpSpPr>
          <a:xfrm>
            <a:off x="3009168" y="3230538"/>
            <a:ext cx="421914" cy="423864"/>
            <a:chOff x="-1333975" y="2365850"/>
            <a:chExt cx="292225" cy="293575"/>
          </a:xfrm>
        </p:grpSpPr>
        <p:sp>
          <p:nvSpPr>
            <p:cNvPr id="10445" name="Google Shape;10445;p79"/>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9"/>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9"/>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9"/>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9"/>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9"/>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9"/>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9"/>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79"/>
          <p:cNvGrpSpPr/>
          <p:nvPr/>
        </p:nvGrpSpPr>
        <p:grpSpPr>
          <a:xfrm>
            <a:off x="1942643" y="2660397"/>
            <a:ext cx="398020" cy="421914"/>
            <a:chOff x="-5995925" y="2757850"/>
            <a:chExt cx="275675" cy="292225"/>
          </a:xfrm>
        </p:grpSpPr>
        <p:sp>
          <p:nvSpPr>
            <p:cNvPr id="10454" name="Google Shape;10454;p79"/>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9"/>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9"/>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9"/>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9"/>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9"/>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9"/>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9"/>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9"/>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79"/>
          <p:cNvGrpSpPr/>
          <p:nvPr/>
        </p:nvGrpSpPr>
        <p:grpSpPr>
          <a:xfrm>
            <a:off x="4622930" y="1631816"/>
            <a:ext cx="421951" cy="419677"/>
            <a:chOff x="-4211975" y="2046625"/>
            <a:chExt cx="292250" cy="290675"/>
          </a:xfrm>
        </p:grpSpPr>
        <p:sp>
          <p:nvSpPr>
            <p:cNvPr id="10464" name="Google Shape;10464;p79"/>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9"/>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9"/>
          <p:cNvGrpSpPr/>
          <p:nvPr/>
        </p:nvGrpSpPr>
        <p:grpSpPr>
          <a:xfrm>
            <a:off x="4672976" y="2138699"/>
            <a:ext cx="321859" cy="424225"/>
            <a:chOff x="-4178875" y="2405775"/>
            <a:chExt cx="222925" cy="293825"/>
          </a:xfrm>
        </p:grpSpPr>
        <p:sp>
          <p:nvSpPr>
            <p:cNvPr id="10467" name="Google Shape;10467;p79"/>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9"/>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9"/>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9"/>
          <p:cNvGrpSpPr/>
          <p:nvPr/>
        </p:nvGrpSpPr>
        <p:grpSpPr>
          <a:xfrm>
            <a:off x="4635439" y="2673483"/>
            <a:ext cx="420796" cy="395746"/>
            <a:chOff x="-4211975" y="2783850"/>
            <a:chExt cx="291450" cy="274100"/>
          </a:xfrm>
        </p:grpSpPr>
        <p:sp>
          <p:nvSpPr>
            <p:cNvPr id="10471" name="Google Shape;10471;p79"/>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9"/>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9"/>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4" name="Google Shape;10474;p79"/>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5" name="Google Shape;10475;p79"/>
          <p:cNvGrpSpPr/>
          <p:nvPr/>
        </p:nvGrpSpPr>
        <p:grpSpPr>
          <a:xfrm>
            <a:off x="7340368" y="2140413"/>
            <a:ext cx="420796" cy="420796"/>
            <a:chOff x="-2419325" y="2408150"/>
            <a:chExt cx="291450" cy="291450"/>
          </a:xfrm>
        </p:grpSpPr>
        <p:sp>
          <p:nvSpPr>
            <p:cNvPr id="10476" name="Google Shape;10476;p79"/>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9"/>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9"/>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9"/>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9"/>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9"/>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9"/>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3" name="Google Shape;10483;p79"/>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4" name="Google Shape;10484;p79"/>
          <p:cNvGrpSpPr/>
          <p:nvPr/>
        </p:nvGrpSpPr>
        <p:grpSpPr>
          <a:xfrm>
            <a:off x="4661893" y="3231514"/>
            <a:ext cx="420796" cy="421914"/>
            <a:chOff x="-1333200" y="2770450"/>
            <a:chExt cx="291450" cy="292225"/>
          </a:xfrm>
        </p:grpSpPr>
        <p:sp>
          <p:nvSpPr>
            <p:cNvPr id="10485" name="Google Shape;10485;p79"/>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9"/>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79"/>
          <p:cNvGrpSpPr/>
          <p:nvPr/>
        </p:nvGrpSpPr>
        <p:grpSpPr>
          <a:xfrm>
            <a:off x="2458506" y="1631256"/>
            <a:ext cx="423069" cy="420796"/>
            <a:chOff x="-5635200" y="2037975"/>
            <a:chExt cx="293025" cy="291450"/>
          </a:xfrm>
        </p:grpSpPr>
        <p:sp>
          <p:nvSpPr>
            <p:cNvPr id="10488" name="Google Shape;10488;p79"/>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9"/>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9"/>
          <p:cNvGrpSpPr/>
          <p:nvPr/>
        </p:nvGrpSpPr>
        <p:grpSpPr>
          <a:xfrm>
            <a:off x="2456792" y="2140412"/>
            <a:ext cx="426499" cy="420796"/>
            <a:chOff x="-5637575" y="2397900"/>
            <a:chExt cx="295400" cy="291450"/>
          </a:xfrm>
        </p:grpSpPr>
        <p:sp>
          <p:nvSpPr>
            <p:cNvPr id="10491" name="Google Shape;10491;p79"/>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9"/>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9"/>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9"/>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79"/>
          <p:cNvGrpSpPr/>
          <p:nvPr/>
        </p:nvGrpSpPr>
        <p:grpSpPr>
          <a:xfrm>
            <a:off x="2470455" y="2660397"/>
            <a:ext cx="423033" cy="421914"/>
            <a:chOff x="-5635975" y="2757075"/>
            <a:chExt cx="293000" cy="292225"/>
          </a:xfrm>
        </p:grpSpPr>
        <p:sp>
          <p:nvSpPr>
            <p:cNvPr id="10496" name="Google Shape;10496;p79"/>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9"/>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79"/>
          <p:cNvGrpSpPr/>
          <p:nvPr/>
        </p:nvGrpSpPr>
        <p:grpSpPr>
          <a:xfrm>
            <a:off x="5154391" y="1631256"/>
            <a:ext cx="423069" cy="420796"/>
            <a:chOff x="-3854375" y="2046625"/>
            <a:chExt cx="293025" cy="291450"/>
          </a:xfrm>
        </p:grpSpPr>
        <p:sp>
          <p:nvSpPr>
            <p:cNvPr id="10499" name="Google Shape;10499;p79"/>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9"/>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9"/>
          <p:cNvGrpSpPr/>
          <p:nvPr/>
        </p:nvGrpSpPr>
        <p:grpSpPr>
          <a:xfrm>
            <a:off x="5153254" y="2138717"/>
            <a:ext cx="425343" cy="424188"/>
            <a:chOff x="-3854375" y="2405000"/>
            <a:chExt cx="294600" cy="293800"/>
          </a:xfrm>
        </p:grpSpPr>
        <p:sp>
          <p:nvSpPr>
            <p:cNvPr id="10502" name="Google Shape;10502;p79"/>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9"/>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79"/>
          <p:cNvGrpSpPr/>
          <p:nvPr/>
        </p:nvGrpSpPr>
        <p:grpSpPr>
          <a:xfrm>
            <a:off x="5167459" y="2659838"/>
            <a:ext cx="420796" cy="423033"/>
            <a:chOff x="-3852025" y="2764950"/>
            <a:chExt cx="291450" cy="293000"/>
          </a:xfrm>
        </p:grpSpPr>
        <p:sp>
          <p:nvSpPr>
            <p:cNvPr id="10505" name="Google Shape;10505;p79"/>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9"/>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7" name="Google Shape;10507;p79"/>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9"/>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9" name="Google Shape;10509;p79"/>
          <p:cNvGrpSpPr/>
          <p:nvPr/>
        </p:nvGrpSpPr>
        <p:grpSpPr>
          <a:xfrm>
            <a:off x="7890048" y="2660398"/>
            <a:ext cx="420796" cy="421914"/>
            <a:chOff x="-2060175" y="2768875"/>
            <a:chExt cx="291450" cy="292225"/>
          </a:xfrm>
        </p:grpSpPr>
        <p:sp>
          <p:nvSpPr>
            <p:cNvPr id="10510" name="Google Shape;10510;p79"/>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9"/>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79"/>
          <p:cNvGrpSpPr/>
          <p:nvPr/>
        </p:nvGrpSpPr>
        <p:grpSpPr>
          <a:xfrm>
            <a:off x="1903657" y="3232071"/>
            <a:ext cx="421914" cy="420796"/>
            <a:chOff x="-937025" y="2064750"/>
            <a:chExt cx="292225" cy="291450"/>
          </a:xfrm>
        </p:grpSpPr>
        <p:sp>
          <p:nvSpPr>
            <p:cNvPr id="10513" name="Google Shape;10513;p79"/>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9"/>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9"/>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79"/>
          <p:cNvGrpSpPr/>
          <p:nvPr/>
        </p:nvGrpSpPr>
        <p:grpSpPr>
          <a:xfrm>
            <a:off x="3006820" y="1630697"/>
            <a:ext cx="421951" cy="421914"/>
            <a:chOff x="-5276050" y="2037975"/>
            <a:chExt cx="292250" cy="292225"/>
          </a:xfrm>
        </p:grpSpPr>
        <p:sp>
          <p:nvSpPr>
            <p:cNvPr id="10517" name="Google Shape;10517;p79"/>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9"/>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9"/>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0" name="Google Shape;10520;p79"/>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9"/>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2" name="Google Shape;10522;p79"/>
          <p:cNvGrpSpPr/>
          <p:nvPr/>
        </p:nvGrpSpPr>
        <p:grpSpPr>
          <a:xfrm>
            <a:off x="5765634" y="1631256"/>
            <a:ext cx="324133" cy="420796"/>
            <a:chOff x="-3462150" y="2046625"/>
            <a:chExt cx="224500" cy="291450"/>
          </a:xfrm>
        </p:grpSpPr>
        <p:sp>
          <p:nvSpPr>
            <p:cNvPr id="10523" name="Google Shape;10523;p79"/>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9"/>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9"/>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9"/>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9"/>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9"/>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9"/>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9"/>
          <p:cNvGrpSpPr/>
          <p:nvPr/>
        </p:nvGrpSpPr>
        <p:grpSpPr>
          <a:xfrm>
            <a:off x="5741197" y="2139276"/>
            <a:ext cx="373006" cy="423069"/>
            <a:chOff x="-3478675" y="2405775"/>
            <a:chExt cx="258350" cy="293025"/>
          </a:xfrm>
        </p:grpSpPr>
        <p:sp>
          <p:nvSpPr>
            <p:cNvPr id="10531" name="Google Shape;10531;p79"/>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9"/>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9"/>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9"/>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79"/>
          <p:cNvGrpSpPr/>
          <p:nvPr/>
        </p:nvGrpSpPr>
        <p:grpSpPr>
          <a:xfrm>
            <a:off x="5803715" y="2660398"/>
            <a:ext cx="271831" cy="421914"/>
            <a:chOff x="-3443250" y="2765725"/>
            <a:chExt cx="188275" cy="292225"/>
          </a:xfrm>
        </p:grpSpPr>
        <p:sp>
          <p:nvSpPr>
            <p:cNvPr id="10536" name="Google Shape;10536;p79"/>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9"/>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9"/>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9"/>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79"/>
          <p:cNvGrpSpPr/>
          <p:nvPr/>
        </p:nvGrpSpPr>
        <p:grpSpPr>
          <a:xfrm>
            <a:off x="832612" y="3230934"/>
            <a:ext cx="371887" cy="423069"/>
            <a:chOff x="-1684475" y="2049000"/>
            <a:chExt cx="257575" cy="293025"/>
          </a:xfrm>
        </p:grpSpPr>
        <p:sp>
          <p:nvSpPr>
            <p:cNvPr id="10541" name="Google Shape;10541;p79"/>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9"/>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9"/>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9"/>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5" name="Google Shape;10545;p79"/>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6" name="Google Shape;10546;p79"/>
          <p:cNvGrpSpPr/>
          <p:nvPr/>
        </p:nvGrpSpPr>
        <p:grpSpPr>
          <a:xfrm>
            <a:off x="4122504" y="3231514"/>
            <a:ext cx="420796" cy="421914"/>
            <a:chOff x="-1700225" y="2768875"/>
            <a:chExt cx="291450" cy="292225"/>
          </a:xfrm>
        </p:grpSpPr>
        <p:sp>
          <p:nvSpPr>
            <p:cNvPr id="10547" name="Google Shape;10547;p79"/>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9"/>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9"/>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9"/>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9"/>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9"/>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79"/>
          <p:cNvGrpSpPr/>
          <p:nvPr/>
        </p:nvGrpSpPr>
        <p:grpSpPr>
          <a:xfrm>
            <a:off x="3590852" y="3230935"/>
            <a:ext cx="371887" cy="423069"/>
            <a:chOff x="-919700" y="2420750"/>
            <a:chExt cx="257575" cy="293025"/>
          </a:xfrm>
        </p:grpSpPr>
        <p:sp>
          <p:nvSpPr>
            <p:cNvPr id="10554" name="Google Shape;10554;p79"/>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9"/>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9"/>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79"/>
          <p:cNvGrpSpPr/>
          <p:nvPr/>
        </p:nvGrpSpPr>
        <p:grpSpPr>
          <a:xfrm>
            <a:off x="1926044" y="1645950"/>
            <a:ext cx="409531" cy="410617"/>
            <a:chOff x="6679825" y="2693700"/>
            <a:chExt cx="257875" cy="258575"/>
          </a:xfrm>
        </p:grpSpPr>
        <p:sp>
          <p:nvSpPr>
            <p:cNvPr id="10558" name="Google Shape;10558;p79"/>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9"/>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79"/>
          <p:cNvGrpSpPr/>
          <p:nvPr/>
        </p:nvGrpSpPr>
        <p:grpSpPr>
          <a:xfrm>
            <a:off x="1915618" y="2142110"/>
            <a:ext cx="420531" cy="417262"/>
            <a:chOff x="6790450" y="3119050"/>
            <a:chExt cx="262750" cy="260675"/>
          </a:xfrm>
        </p:grpSpPr>
        <p:sp>
          <p:nvSpPr>
            <p:cNvPr id="10561" name="Google Shape;10561;p79"/>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9"/>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79"/>
          <p:cNvGrpSpPr/>
          <p:nvPr/>
        </p:nvGrpSpPr>
        <p:grpSpPr>
          <a:xfrm>
            <a:off x="6542730" y="3755436"/>
            <a:ext cx="358093" cy="407391"/>
            <a:chOff x="7660859" y="2571753"/>
            <a:chExt cx="366561" cy="417024"/>
          </a:xfrm>
        </p:grpSpPr>
        <p:sp>
          <p:nvSpPr>
            <p:cNvPr id="10564" name="Google Shape;10564;p79"/>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9"/>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9"/>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9"/>
          <p:cNvGrpSpPr/>
          <p:nvPr/>
        </p:nvGrpSpPr>
        <p:grpSpPr>
          <a:xfrm>
            <a:off x="4077412" y="3755436"/>
            <a:ext cx="407391" cy="407391"/>
            <a:chOff x="5566722" y="2571753"/>
            <a:chExt cx="417024" cy="417024"/>
          </a:xfrm>
        </p:grpSpPr>
        <p:sp>
          <p:nvSpPr>
            <p:cNvPr id="10568" name="Google Shape;10568;p79"/>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9"/>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79"/>
          <p:cNvGrpSpPr/>
          <p:nvPr/>
        </p:nvGrpSpPr>
        <p:grpSpPr>
          <a:xfrm>
            <a:off x="4693744" y="3857692"/>
            <a:ext cx="407381" cy="202880"/>
            <a:chOff x="6090251" y="2676413"/>
            <a:chExt cx="417014" cy="207677"/>
          </a:xfrm>
        </p:grpSpPr>
        <p:sp>
          <p:nvSpPr>
            <p:cNvPr id="10571" name="Google Shape;10571;p79"/>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9"/>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9"/>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9"/>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79"/>
          <p:cNvGrpSpPr/>
          <p:nvPr/>
        </p:nvGrpSpPr>
        <p:grpSpPr>
          <a:xfrm>
            <a:off x="5926398" y="3755436"/>
            <a:ext cx="407391" cy="407391"/>
            <a:chOff x="7137330" y="2571753"/>
            <a:chExt cx="417024" cy="417024"/>
          </a:xfrm>
        </p:grpSpPr>
        <p:sp>
          <p:nvSpPr>
            <p:cNvPr id="10576" name="Google Shape;10576;p79"/>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9"/>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9"/>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79"/>
          <p:cNvGrpSpPr/>
          <p:nvPr/>
        </p:nvGrpSpPr>
        <p:grpSpPr>
          <a:xfrm>
            <a:off x="5310066" y="3755436"/>
            <a:ext cx="407391" cy="407391"/>
            <a:chOff x="6613801" y="2571753"/>
            <a:chExt cx="417024" cy="417024"/>
          </a:xfrm>
        </p:grpSpPr>
        <p:sp>
          <p:nvSpPr>
            <p:cNvPr id="10580" name="Google Shape;10580;p79"/>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9"/>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9"/>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9"/>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9"/>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79"/>
          <p:cNvGrpSpPr/>
          <p:nvPr/>
        </p:nvGrpSpPr>
        <p:grpSpPr>
          <a:xfrm>
            <a:off x="7896740" y="3238780"/>
            <a:ext cx="407411" cy="407411"/>
            <a:chOff x="2964567" y="2571753"/>
            <a:chExt cx="417045" cy="417045"/>
          </a:xfrm>
        </p:grpSpPr>
        <p:sp>
          <p:nvSpPr>
            <p:cNvPr id="10586" name="Google Shape;10586;p79"/>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9"/>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79"/>
          <p:cNvGrpSpPr/>
          <p:nvPr/>
        </p:nvGrpSpPr>
        <p:grpSpPr>
          <a:xfrm>
            <a:off x="1612062" y="3815897"/>
            <a:ext cx="407391" cy="286470"/>
            <a:chOff x="3476576" y="2633631"/>
            <a:chExt cx="417024" cy="293244"/>
          </a:xfrm>
        </p:grpSpPr>
        <p:sp>
          <p:nvSpPr>
            <p:cNvPr id="10589" name="Google Shape;10589;p79"/>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9"/>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79"/>
          <p:cNvGrpSpPr/>
          <p:nvPr/>
        </p:nvGrpSpPr>
        <p:grpSpPr>
          <a:xfrm>
            <a:off x="2228394" y="3755508"/>
            <a:ext cx="407411" cy="407248"/>
            <a:chOff x="3988564" y="2571836"/>
            <a:chExt cx="417045" cy="416878"/>
          </a:xfrm>
        </p:grpSpPr>
        <p:sp>
          <p:nvSpPr>
            <p:cNvPr id="10592" name="Google Shape;10592;p79"/>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9"/>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79"/>
          <p:cNvGrpSpPr/>
          <p:nvPr/>
        </p:nvGrpSpPr>
        <p:grpSpPr>
          <a:xfrm>
            <a:off x="2844747" y="3755436"/>
            <a:ext cx="407391" cy="407391"/>
            <a:chOff x="4500573" y="2571753"/>
            <a:chExt cx="417024" cy="417024"/>
          </a:xfrm>
        </p:grpSpPr>
        <p:sp>
          <p:nvSpPr>
            <p:cNvPr id="10595" name="Google Shape;10595;p79"/>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9"/>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79"/>
          <p:cNvGrpSpPr/>
          <p:nvPr/>
        </p:nvGrpSpPr>
        <p:grpSpPr>
          <a:xfrm>
            <a:off x="3461079" y="3755436"/>
            <a:ext cx="407391" cy="407391"/>
            <a:chOff x="5012603" y="2571753"/>
            <a:chExt cx="417024" cy="417024"/>
          </a:xfrm>
        </p:grpSpPr>
        <p:sp>
          <p:nvSpPr>
            <p:cNvPr id="10598" name="Google Shape;10598;p79"/>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9"/>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79"/>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1" name="Google Shape;10601;p79"/>
          <p:cNvGrpSpPr/>
          <p:nvPr/>
        </p:nvGrpSpPr>
        <p:grpSpPr>
          <a:xfrm>
            <a:off x="5721826" y="3238790"/>
            <a:ext cx="407432" cy="407391"/>
            <a:chOff x="812101" y="2571761"/>
            <a:chExt cx="417066" cy="417024"/>
          </a:xfrm>
        </p:grpSpPr>
        <p:sp>
          <p:nvSpPr>
            <p:cNvPr id="10602" name="Google Shape;10602;p79"/>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9"/>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9"/>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9"/>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79"/>
          <p:cNvGrpSpPr/>
          <p:nvPr/>
        </p:nvGrpSpPr>
        <p:grpSpPr>
          <a:xfrm>
            <a:off x="6242420" y="3238790"/>
            <a:ext cx="407391" cy="407391"/>
            <a:chOff x="1323129" y="2571761"/>
            <a:chExt cx="417024" cy="417024"/>
          </a:xfrm>
        </p:grpSpPr>
        <p:sp>
          <p:nvSpPr>
            <p:cNvPr id="10607" name="Google Shape;10607;p79"/>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9"/>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9"/>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9"/>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1" name="Google Shape;10611;p79"/>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2" name="Google Shape;10612;p79"/>
          <p:cNvGrpSpPr/>
          <p:nvPr/>
        </p:nvGrpSpPr>
        <p:grpSpPr>
          <a:xfrm>
            <a:off x="7378895" y="3238843"/>
            <a:ext cx="408023" cy="407411"/>
            <a:chOff x="2344476" y="2571761"/>
            <a:chExt cx="417671" cy="417045"/>
          </a:xfrm>
        </p:grpSpPr>
        <p:sp>
          <p:nvSpPr>
            <p:cNvPr id="10613" name="Google Shape;10613;p79"/>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9"/>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79"/>
          <p:cNvGrpSpPr/>
          <p:nvPr/>
        </p:nvGrpSpPr>
        <p:grpSpPr>
          <a:xfrm>
            <a:off x="7109755" y="3759535"/>
            <a:ext cx="399178" cy="399178"/>
            <a:chOff x="2038375" y="3798025"/>
            <a:chExt cx="841792" cy="841792"/>
          </a:xfrm>
        </p:grpSpPr>
        <p:sp>
          <p:nvSpPr>
            <p:cNvPr id="10616" name="Google Shape;10616;p79"/>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9"/>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1"/>
        <p:cNvGrpSpPr/>
        <p:nvPr/>
      </p:nvGrpSpPr>
      <p:grpSpPr>
        <a:xfrm>
          <a:off x="0" y="0"/>
          <a:ext cx="0" cy="0"/>
          <a:chOff x="0" y="0"/>
          <a:chExt cx="0" cy="0"/>
        </a:xfrm>
      </p:grpSpPr>
      <p:pic>
        <p:nvPicPr>
          <p:cNvPr id="10622" name="Google Shape;10622;p8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7"/>
          <p:cNvSpPr/>
          <p:nvPr/>
        </p:nvSpPr>
        <p:spPr>
          <a:xfrm>
            <a:off x="-246375" y="2528551"/>
            <a:ext cx="1562400" cy="1562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1597550" y="3461287"/>
            <a:ext cx="1404900" cy="1404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1218387" y="-194450"/>
            <a:ext cx="4472700" cy="21051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2667550" y="288734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txBox="1">
            <a:spLocks noGrp="1"/>
          </p:cNvSpPr>
          <p:nvPr>
            <p:ph type="subTitle" idx="1"/>
          </p:nvPr>
        </p:nvSpPr>
        <p:spPr>
          <a:xfrm>
            <a:off x="4234200" y="1318725"/>
            <a:ext cx="4189800" cy="190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a:t>
            </a:r>
            <a:r>
              <a:rPr lang="en" b="1"/>
              <a:t>quote</a:t>
            </a:r>
            <a:r>
              <a:rPr lang="en"/>
              <a:t>, words full of wisdom that someone important said and can make the reader get inspired.”</a:t>
            </a:r>
            <a:endParaRPr/>
          </a:p>
        </p:txBody>
      </p:sp>
      <p:sp>
        <p:nvSpPr>
          <p:cNvPr id="361" name="Google Shape;361;p37"/>
          <p:cNvSpPr txBox="1">
            <a:spLocks noGrp="1"/>
          </p:cNvSpPr>
          <p:nvPr>
            <p:ph type="title"/>
          </p:nvPr>
        </p:nvSpPr>
        <p:spPr>
          <a:xfrm rot="-877">
            <a:off x="4234100" y="3219835"/>
            <a:ext cx="3526500" cy="60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sp>
        <p:nvSpPr>
          <p:cNvPr id="362" name="Google Shape;362;p37"/>
          <p:cNvSpPr/>
          <p:nvPr/>
        </p:nvSpPr>
        <p:spPr>
          <a:xfrm>
            <a:off x="453450" y="956500"/>
            <a:ext cx="2372100" cy="2372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256125" y="3581675"/>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3105650" y="1910651"/>
            <a:ext cx="463800" cy="4638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8"/>
          <p:cNvSpPr txBox="1">
            <a:spLocks noGrp="1"/>
          </p:cNvSpPr>
          <p:nvPr>
            <p:ph type="title"/>
          </p:nvPr>
        </p:nvSpPr>
        <p:spPr>
          <a:xfrm rot="299">
            <a:off x="1117781" y="1747000"/>
            <a:ext cx="6908400" cy="175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370" name="Google Shape;370;p38"/>
          <p:cNvSpPr txBox="1">
            <a:spLocks noGrp="1"/>
          </p:cNvSpPr>
          <p:nvPr>
            <p:ph type="subTitle" idx="1"/>
          </p:nvPr>
        </p:nvSpPr>
        <p:spPr>
          <a:xfrm>
            <a:off x="1117819" y="3501800"/>
            <a:ext cx="6908400" cy="4404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Big numbers</a:t>
            </a:r>
            <a:r>
              <a:rPr lang="en"/>
              <a:t> catch your audience’s attention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9"/>
          <p:cNvSpPr txBox="1">
            <a:spLocks noGrp="1"/>
          </p:cNvSpPr>
          <p:nvPr>
            <p:ph type="title"/>
          </p:nvPr>
        </p:nvSpPr>
        <p:spPr>
          <a:xfrm rot="-221">
            <a:off x="2239356" y="1970125"/>
            <a:ext cx="4665300" cy="96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376" name="Google Shape;376;p39"/>
          <p:cNvSpPr txBox="1">
            <a:spLocks noGrp="1"/>
          </p:cNvSpPr>
          <p:nvPr>
            <p:ph type="subTitle" idx="1"/>
          </p:nvPr>
        </p:nvSpPr>
        <p:spPr>
          <a:xfrm>
            <a:off x="2239356" y="2778147"/>
            <a:ext cx="4665300" cy="390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a:t>The </a:t>
            </a:r>
            <a:r>
              <a:rPr lang="en" b="1"/>
              <a:t>Sun’s</a:t>
            </a:r>
            <a:r>
              <a:rPr lang="en"/>
              <a:t> mass compared to Earth’s</a:t>
            </a:r>
            <a:endParaRPr/>
          </a:p>
        </p:txBody>
      </p:sp>
      <p:sp>
        <p:nvSpPr>
          <p:cNvPr id="377" name="Google Shape;377;p39"/>
          <p:cNvSpPr txBox="1">
            <a:spLocks noGrp="1"/>
          </p:cNvSpPr>
          <p:nvPr>
            <p:ph type="title" idx="2"/>
          </p:nvPr>
        </p:nvSpPr>
        <p:spPr>
          <a:xfrm rot="-221">
            <a:off x="2239356" y="539650"/>
            <a:ext cx="4665300" cy="96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378" name="Google Shape;378;p39"/>
          <p:cNvSpPr txBox="1">
            <a:spLocks noGrp="1"/>
          </p:cNvSpPr>
          <p:nvPr>
            <p:ph type="subTitle" idx="3"/>
          </p:nvPr>
        </p:nvSpPr>
        <p:spPr>
          <a:xfrm>
            <a:off x="2239356" y="1347672"/>
            <a:ext cx="4665300" cy="390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Jupiter’s</a:t>
            </a:r>
            <a:r>
              <a:rPr lang="en"/>
              <a:t> rotation period</a:t>
            </a:r>
            <a:endParaRPr/>
          </a:p>
        </p:txBody>
      </p:sp>
      <p:sp>
        <p:nvSpPr>
          <p:cNvPr id="379" name="Google Shape;379;p39"/>
          <p:cNvSpPr txBox="1">
            <a:spLocks noGrp="1"/>
          </p:cNvSpPr>
          <p:nvPr>
            <p:ph type="title" idx="4"/>
          </p:nvPr>
        </p:nvSpPr>
        <p:spPr>
          <a:xfrm>
            <a:off x="2239356" y="3400450"/>
            <a:ext cx="4665300" cy="96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380" name="Google Shape;380;p39"/>
          <p:cNvSpPr txBox="1">
            <a:spLocks noGrp="1"/>
          </p:cNvSpPr>
          <p:nvPr>
            <p:ph type="subTitle" idx="5"/>
          </p:nvPr>
        </p:nvSpPr>
        <p:spPr>
          <a:xfrm>
            <a:off x="2239356" y="4208526"/>
            <a:ext cx="4665300" cy="390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a:t>Distance between</a:t>
            </a:r>
            <a:r>
              <a:rPr lang="en" b="1"/>
              <a:t> Earth </a:t>
            </a:r>
            <a:r>
              <a:rPr lang="en"/>
              <a:t>and the Moon</a:t>
            </a:r>
            <a:endParaRPr/>
          </a:p>
          <a:p>
            <a:pPr marL="0" lvl="0" indent="0" algn="ctr" rtl="0">
              <a:lnSpc>
                <a:spcPct val="115000"/>
              </a:lnSpc>
              <a:spcBef>
                <a:spcPts val="0"/>
              </a:spcBef>
              <a:spcAft>
                <a:spcPts val="0"/>
              </a:spcAft>
              <a:buClr>
                <a:schemeClr val="dk1"/>
              </a:buClr>
              <a:buSzPts val="1100"/>
              <a:buFont typeface="Arial"/>
              <a:buNone/>
            </a:pPr>
            <a:endParaRPr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0"/>
          <p:cNvSpPr/>
          <p:nvPr/>
        </p:nvSpPr>
        <p:spPr>
          <a:xfrm>
            <a:off x="8117725" y="1572450"/>
            <a:ext cx="1470900" cy="1470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0"/>
          <p:cNvSpPr txBox="1">
            <a:spLocks noGrp="1"/>
          </p:cNvSpPr>
          <p:nvPr>
            <p:ph type="subTitle" idx="1"/>
          </p:nvPr>
        </p:nvSpPr>
        <p:spPr>
          <a:xfrm>
            <a:off x="730425" y="2718750"/>
            <a:ext cx="3858900" cy="87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Images </a:t>
            </a:r>
            <a:r>
              <a:rPr lang="en" b="1"/>
              <a:t>reveal large amounts of data</a:t>
            </a:r>
            <a:r>
              <a:rPr lang="en"/>
              <a:t>, so remember: use an image instead of a long text. Your audience will appreciate it</a:t>
            </a:r>
            <a:endParaRPr/>
          </a:p>
        </p:txBody>
      </p:sp>
      <p:sp>
        <p:nvSpPr>
          <p:cNvPr id="387" name="Google Shape;387;p40"/>
          <p:cNvSpPr txBox="1">
            <a:spLocks noGrp="1"/>
          </p:cNvSpPr>
          <p:nvPr>
            <p:ph type="title"/>
          </p:nvPr>
        </p:nvSpPr>
        <p:spPr>
          <a:xfrm>
            <a:off x="730425" y="1545750"/>
            <a:ext cx="3858900" cy="117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 picture reinforces the concept</a:t>
            </a:r>
            <a:endParaRPr/>
          </a:p>
        </p:txBody>
      </p:sp>
      <p:pic>
        <p:nvPicPr>
          <p:cNvPr id="388" name="Google Shape;388;p40"/>
          <p:cNvPicPr preferRelativeResize="0">
            <a:picLocks noGrp="1"/>
          </p:cNvPicPr>
          <p:nvPr>
            <p:ph type="pic" idx="2"/>
          </p:nvPr>
        </p:nvPicPr>
        <p:blipFill rotWithShape="1">
          <a:blip r:embed="rId3">
            <a:alphaModFix/>
          </a:blip>
          <a:srcRect l="16675" r="16675"/>
          <a:stretch/>
        </p:blipFill>
        <p:spPr>
          <a:xfrm>
            <a:off x="5016600" y="1117050"/>
            <a:ext cx="2909400" cy="2909400"/>
          </a:xfrm>
          <a:prstGeom prst="roundRect">
            <a:avLst>
              <a:gd name="adj" fmla="val 16667"/>
            </a:avLst>
          </a:prstGeom>
        </p:spPr>
      </p:pic>
      <p:sp>
        <p:nvSpPr>
          <p:cNvPr id="389" name="Google Shape;389;p40"/>
          <p:cNvSpPr/>
          <p:nvPr/>
        </p:nvSpPr>
        <p:spPr>
          <a:xfrm>
            <a:off x="7495125" y="926925"/>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93"/>
        <p:cNvGrpSpPr/>
        <p:nvPr/>
      </p:nvGrpSpPr>
      <p:grpSpPr>
        <a:xfrm>
          <a:off x="0" y="0"/>
          <a:ext cx="0" cy="0"/>
          <a:chOff x="0" y="0"/>
          <a:chExt cx="0" cy="0"/>
        </a:xfrm>
      </p:grpSpPr>
      <p:pic>
        <p:nvPicPr>
          <p:cNvPr id="394" name="Google Shape;394;p41"/>
          <p:cNvPicPr preferRelativeResize="0">
            <a:picLocks noGrp="1"/>
          </p:cNvPicPr>
          <p:nvPr>
            <p:ph type="pic" idx="2"/>
          </p:nvPr>
        </p:nvPicPr>
        <p:blipFill rotWithShape="1">
          <a:blip r:embed="rId3">
            <a:alphaModFix/>
          </a:blip>
          <a:srcRect t="7308" b="7308"/>
          <a:stretch/>
        </p:blipFill>
        <p:spPr>
          <a:xfrm>
            <a:off x="-47725" y="-53400"/>
            <a:ext cx="9239398" cy="5250300"/>
          </a:xfrm>
          <a:prstGeom prst="rect">
            <a:avLst/>
          </a:prstGeom>
        </p:spPr>
      </p:pic>
      <p:sp>
        <p:nvSpPr>
          <p:cNvPr id="395" name="Google Shape;395;p41"/>
          <p:cNvSpPr/>
          <p:nvPr/>
        </p:nvSpPr>
        <p:spPr>
          <a:xfrm>
            <a:off x="-1851752" y="281025"/>
            <a:ext cx="3703500" cy="1743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txBox="1">
            <a:spLocks noGrp="1"/>
          </p:cNvSpPr>
          <p:nvPr>
            <p:ph type="title"/>
          </p:nvPr>
        </p:nvSpPr>
        <p:spPr>
          <a:xfrm>
            <a:off x="713225" y="4042400"/>
            <a:ext cx="7717500" cy="55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 picture is worth a thousand words</a:t>
            </a:r>
            <a:endParaRPr/>
          </a:p>
        </p:txBody>
      </p:sp>
      <p:sp>
        <p:nvSpPr>
          <p:cNvPr id="397" name="Google Shape;397;p41"/>
          <p:cNvSpPr/>
          <p:nvPr/>
        </p:nvSpPr>
        <p:spPr>
          <a:xfrm>
            <a:off x="-361650" y="132525"/>
            <a:ext cx="723300" cy="7233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1"/>
          <p:cNvSpPr/>
          <p:nvPr/>
        </p:nvSpPr>
        <p:spPr>
          <a:xfrm>
            <a:off x="800850" y="790875"/>
            <a:ext cx="723300" cy="7233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98100" y="1051550"/>
            <a:ext cx="1318200" cy="13182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Descartes' Method of Doubt Thesis Defense by Slidesgo">
  <a:themeElements>
    <a:clrScheme name="Simple Light">
      <a:dk1>
        <a:srgbClr val="2E2E2E"/>
      </a:dk1>
      <a:lt1>
        <a:srgbClr val="EDE9E9"/>
      </a:lt1>
      <a:dk2>
        <a:srgbClr val="EFEFEF"/>
      </a:dk2>
      <a:lt2>
        <a:srgbClr val="DFDFDF"/>
      </a:lt2>
      <a:accent1>
        <a:srgbClr val="E8E8E8"/>
      </a:accent1>
      <a:accent2>
        <a:srgbClr val="FFFFFF"/>
      </a:accent2>
      <a:accent3>
        <a:srgbClr val="FFFFFF"/>
      </a:accent3>
      <a:accent4>
        <a:srgbClr val="FFFFFF"/>
      </a:accent4>
      <a:accent5>
        <a:srgbClr val="FFFFFF"/>
      </a:accent5>
      <a:accent6>
        <a:srgbClr val="FFFFFF"/>
      </a:accent6>
      <a:hlink>
        <a:srgbClr val="2E2E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EDE9E9"/>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142</TotalTime>
  <Words>2334</Words>
  <Application>Microsoft Office PowerPoint</Application>
  <PresentationFormat>Presentación en pantalla (16:9)</PresentationFormat>
  <Paragraphs>348</Paragraphs>
  <Slides>48</Slides>
  <Notes>48</Notes>
  <HiddenSlides>0</HiddenSlides>
  <MMClips>0</MMClips>
  <ScaleCrop>false</ScaleCrop>
  <HeadingPairs>
    <vt:vector size="6" baseType="variant">
      <vt:variant>
        <vt:lpstr>Fuentes usadas</vt:lpstr>
      </vt:variant>
      <vt:variant>
        <vt:i4>11</vt:i4>
      </vt:variant>
      <vt:variant>
        <vt:lpstr>Tema</vt:lpstr>
      </vt:variant>
      <vt:variant>
        <vt:i4>2</vt:i4>
      </vt:variant>
      <vt:variant>
        <vt:lpstr>Títulos de diapositiva</vt:lpstr>
      </vt:variant>
      <vt:variant>
        <vt:i4>48</vt:i4>
      </vt:variant>
    </vt:vector>
  </HeadingPairs>
  <TitlesOfParts>
    <vt:vector size="61" baseType="lpstr">
      <vt:lpstr>Nunito Light</vt:lpstr>
      <vt:lpstr>Amatic SC</vt:lpstr>
      <vt:lpstr>GFS Didot</vt:lpstr>
      <vt:lpstr>Roboto Medium</vt:lpstr>
      <vt:lpstr>Arial</vt:lpstr>
      <vt:lpstr>DM Sans</vt:lpstr>
      <vt:lpstr>Nunito</vt:lpstr>
      <vt:lpstr>Overpass</vt:lpstr>
      <vt:lpstr>Calibri</vt:lpstr>
      <vt:lpstr>Lato</vt:lpstr>
      <vt:lpstr>Proxima Nova</vt:lpstr>
      <vt:lpstr>Descartes' Method of Doubt Thesis Defense by Slidesgo</vt:lpstr>
      <vt:lpstr>Slidesgo Final Pages</vt:lpstr>
      <vt:lpstr>Aplicación web para la gestión de módulos hidropónicos inteligentes</vt:lpstr>
      <vt:lpstr>01</vt:lpstr>
      <vt:lpstr>Descripción del problema</vt:lpstr>
      <vt:lpstr>¿Qué problema trata de resolver este proyecto?</vt:lpstr>
      <vt:lpstr>—Someone Famous</vt:lpstr>
      <vt:lpstr>98,300,000</vt:lpstr>
      <vt:lpstr>333,000</vt:lpstr>
      <vt:lpstr>A picture reinforces the concept</vt:lpstr>
      <vt:lpstr>A picture is worth a thousand words</vt:lpstr>
      <vt:lpstr>Awesome words</vt:lpstr>
      <vt:lpstr>Current situation &amp; problems statement</vt:lpstr>
      <vt:lpstr>Hypothesis 1</vt:lpstr>
      <vt:lpstr>Understanding</vt:lpstr>
      <vt:lpstr>Cartesian</vt:lpstr>
      <vt:lpstr>Literature review</vt:lpstr>
      <vt:lpstr>Theoretical framework</vt:lpstr>
      <vt:lpstr>Schedule</vt:lpstr>
      <vt:lpstr>Methodology</vt:lpstr>
      <vt:lpstr>Analysis &amp; development</vt:lpstr>
      <vt:lpstr>Analysis &amp; development</vt:lpstr>
      <vt:lpstr>Analysis of the results</vt:lpstr>
      <vt:lpstr>This is a timeline</vt:lpstr>
      <vt:lpstr>This is a map</vt:lpstr>
      <vt:lpstr>Discussion</vt:lpstr>
      <vt:lpstr>Conclusions</vt:lpstr>
      <vt:lpstr>Bibliographical references</vt:lpstr>
      <vt:lpstr>Mockups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Nature Icons</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JoseGamer555 Gamer</cp:lastModifiedBy>
  <cp:revision>2</cp:revision>
  <dcterms:modified xsi:type="dcterms:W3CDTF">2025-07-04T15:20:47Z</dcterms:modified>
</cp:coreProperties>
</file>